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113417082" r:id="rId2"/>
    <p:sldId id="2113417248" r:id="rId3"/>
    <p:sldId id="2113417462" r:id="rId4"/>
    <p:sldId id="2141411904" r:id="rId5"/>
    <p:sldId id="2141411905" r:id="rId6"/>
    <p:sldId id="2141411908" r:id="rId7"/>
    <p:sldId id="2141411909" r:id="rId8"/>
    <p:sldId id="2141411910" r:id="rId9"/>
    <p:sldId id="2141411906" r:id="rId10"/>
    <p:sldId id="2141411911" r:id="rId11"/>
    <p:sldId id="2141411912" r:id="rId12"/>
    <p:sldId id="2141411913" r:id="rId13"/>
    <p:sldId id="2141411907" r:id="rId14"/>
    <p:sldId id="2141411915" r:id="rId15"/>
    <p:sldId id="2113417090" r:id="rId16"/>
    <p:sldId id="2141411916" r:id="rId17"/>
    <p:sldId id="21134171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1483E-F8B3-4FC1-A308-EBDA631C7FA9}" v="183" dt="2023-04-20T11:11:30.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986" autoAdjust="0"/>
  </p:normalViewPr>
  <p:slideViewPr>
    <p:cSldViewPr snapToGrid="0">
      <p:cViewPr varScale="1">
        <p:scale>
          <a:sx n="83" d="100"/>
          <a:sy n="83" d="100"/>
        </p:scale>
        <p:origin x="3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yadarshini, Ipsita" userId="9265e31a-3ecd-4e34-9060-31ced3aca489" providerId="ADAL" clId="{9011483E-F8B3-4FC1-A308-EBDA631C7FA9}"/>
    <pc:docChg chg="custSel addSld modSld sldOrd">
      <pc:chgData name="Priyadarshini, Ipsita" userId="9265e31a-3ecd-4e34-9060-31ced3aca489" providerId="ADAL" clId="{9011483E-F8B3-4FC1-A308-EBDA631C7FA9}" dt="2023-04-20T12:20:37.054" v="1157"/>
      <pc:docMkLst>
        <pc:docMk/>
      </pc:docMkLst>
      <pc:sldChg chg="addSp delSp modSp mod">
        <pc:chgData name="Priyadarshini, Ipsita" userId="9265e31a-3ecd-4e34-9060-31ced3aca489" providerId="ADAL" clId="{9011483E-F8B3-4FC1-A308-EBDA631C7FA9}" dt="2023-04-20T12:15:39.066" v="1155" actId="14100"/>
        <pc:sldMkLst>
          <pc:docMk/>
          <pc:sldMk cId="490713003" sldId="2113417082"/>
        </pc:sldMkLst>
        <pc:spChg chg="del">
          <ac:chgData name="Priyadarshini, Ipsita" userId="9265e31a-3ecd-4e34-9060-31ced3aca489" providerId="ADAL" clId="{9011483E-F8B3-4FC1-A308-EBDA631C7FA9}" dt="2023-04-20T12:12:22.858" v="1062" actId="478"/>
          <ac:spMkLst>
            <pc:docMk/>
            <pc:sldMk cId="490713003" sldId="2113417082"/>
            <ac:spMk id="2" creationId="{B3D86110-50CE-284D-812A-3C469434125A}"/>
          </ac:spMkLst>
        </pc:spChg>
        <pc:spChg chg="mod">
          <ac:chgData name="Priyadarshini, Ipsita" userId="9265e31a-3ecd-4e34-9060-31ced3aca489" providerId="ADAL" clId="{9011483E-F8B3-4FC1-A308-EBDA631C7FA9}" dt="2023-04-20T10:47:18.785" v="981" actId="20577"/>
          <ac:spMkLst>
            <pc:docMk/>
            <pc:sldMk cId="490713003" sldId="2113417082"/>
            <ac:spMk id="3" creationId="{F160505A-5E64-344D-8609-2FB2E501D2F0}"/>
          </ac:spMkLst>
        </pc:spChg>
        <pc:spChg chg="del mod">
          <ac:chgData name="Priyadarshini, Ipsita" userId="9265e31a-3ecd-4e34-9060-31ced3aca489" providerId="ADAL" clId="{9011483E-F8B3-4FC1-A308-EBDA631C7FA9}" dt="2023-04-20T12:12:19.849" v="1061" actId="478"/>
          <ac:spMkLst>
            <pc:docMk/>
            <pc:sldMk cId="490713003" sldId="2113417082"/>
            <ac:spMk id="5" creationId="{E4470AAF-33C9-D445-8CAB-7E61D3958931}"/>
          </ac:spMkLst>
        </pc:spChg>
        <pc:spChg chg="mod">
          <ac:chgData name="Priyadarshini, Ipsita" userId="9265e31a-3ecd-4e34-9060-31ced3aca489" providerId="ADAL" clId="{9011483E-F8B3-4FC1-A308-EBDA631C7FA9}" dt="2023-04-20T09:06:55.349" v="22" actId="20577"/>
          <ac:spMkLst>
            <pc:docMk/>
            <pc:sldMk cId="490713003" sldId="2113417082"/>
            <ac:spMk id="7" creationId="{521CA8DE-8BAA-0813-2745-FA25E62503B8}"/>
          </ac:spMkLst>
        </pc:spChg>
        <pc:spChg chg="add mod">
          <ac:chgData name="Priyadarshini, Ipsita" userId="9265e31a-3ecd-4e34-9060-31ced3aca489" providerId="ADAL" clId="{9011483E-F8B3-4FC1-A308-EBDA631C7FA9}" dt="2023-04-20T12:15:39.066" v="1155" actId="14100"/>
          <ac:spMkLst>
            <pc:docMk/>
            <pc:sldMk cId="490713003" sldId="2113417082"/>
            <ac:spMk id="9" creationId="{6B25AAD7-9D90-7735-9588-974728817DCD}"/>
          </ac:spMkLst>
        </pc:spChg>
      </pc:sldChg>
      <pc:sldChg chg="addSp modSp mod">
        <pc:chgData name="Priyadarshini, Ipsita" userId="9265e31a-3ecd-4e34-9060-31ced3aca489" providerId="ADAL" clId="{9011483E-F8B3-4FC1-A308-EBDA631C7FA9}" dt="2023-04-20T11:02:57.519" v="1015" actId="20577"/>
        <pc:sldMkLst>
          <pc:docMk/>
          <pc:sldMk cId="3850774300" sldId="2113417090"/>
        </pc:sldMkLst>
        <pc:spChg chg="mod">
          <ac:chgData name="Priyadarshini, Ipsita" userId="9265e31a-3ecd-4e34-9060-31ced3aca489" providerId="ADAL" clId="{9011483E-F8B3-4FC1-A308-EBDA631C7FA9}" dt="2023-04-20T11:02:57.519" v="1015" actId="20577"/>
          <ac:spMkLst>
            <pc:docMk/>
            <pc:sldMk cId="3850774300" sldId="2113417090"/>
            <ac:spMk id="2" creationId="{C24D5728-71AD-6547-81C6-A67F6EE51758}"/>
          </ac:spMkLst>
        </pc:spChg>
        <pc:spChg chg="add mod">
          <ac:chgData name="Priyadarshini, Ipsita" userId="9265e31a-3ecd-4e34-9060-31ced3aca489" providerId="ADAL" clId="{9011483E-F8B3-4FC1-A308-EBDA631C7FA9}" dt="2023-04-20T11:02:45.470" v="1010" actId="571"/>
          <ac:spMkLst>
            <pc:docMk/>
            <pc:sldMk cId="3850774300" sldId="2113417090"/>
            <ac:spMk id="5" creationId="{7D16F118-C5D4-6146-F3DD-500FB2092995}"/>
          </ac:spMkLst>
        </pc:spChg>
      </pc:sldChg>
      <pc:sldChg chg="modSp mod">
        <pc:chgData name="Priyadarshini, Ipsita" userId="9265e31a-3ecd-4e34-9060-31ced3aca489" providerId="ADAL" clId="{9011483E-F8B3-4FC1-A308-EBDA631C7FA9}" dt="2023-04-20T10:49:24.868" v="994"/>
        <pc:sldMkLst>
          <pc:docMk/>
          <pc:sldMk cId="689919020" sldId="2113417248"/>
        </pc:sldMkLst>
        <pc:spChg chg="mod">
          <ac:chgData name="Priyadarshini, Ipsita" userId="9265e31a-3ecd-4e34-9060-31ced3aca489" providerId="ADAL" clId="{9011483E-F8B3-4FC1-A308-EBDA631C7FA9}" dt="2023-04-20T10:49:24.868" v="994"/>
          <ac:spMkLst>
            <pc:docMk/>
            <pc:sldMk cId="689919020" sldId="2113417248"/>
            <ac:spMk id="21" creationId="{562BAA14-B7ED-47C6-B8E5-CDA19C379EB4}"/>
          </ac:spMkLst>
        </pc:spChg>
      </pc:sldChg>
      <pc:sldChg chg="modSp mod">
        <pc:chgData name="Priyadarshini, Ipsita" userId="9265e31a-3ecd-4e34-9060-31ced3aca489" providerId="ADAL" clId="{9011483E-F8B3-4FC1-A308-EBDA631C7FA9}" dt="2023-04-20T10:48:17.553" v="989" actId="20577"/>
        <pc:sldMkLst>
          <pc:docMk/>
          <pc:sldMk cId="2559735639" sldId="2113417462"/>
        </pc:sldMkLst>
        <pc:spChg chg="mod">
          <ac:chgData name="Priyadarshini, Ipsita" userId="9265e31a-3ecd-4e34-9060-31ced3aca489" providerId="ADAL" clId="{9011483E-F8B3-4FC1-A308-EBDA631C7FA9}" dt="2023-04-20T10:48:17.553" v="989" actId="20577"/>
          <ac:spMkLst>
            <pc:docMk/>
            <pc:sldMk cId="2559735639" sldId="2113417462"/>
            <ac:spMk id="3" creationId="{04AFA6C9-CB7D-28D2-FFB2-49B4CE8FF59C}"/>
          </ac:spMkLst>
        </pc:spChg>
        <pc:spChg chg="mod">
          <ac:chgData name="Priyadarshini, Ipsita" userId="9265e31a-3ecd-4e34-9060-31ced3aca489" providerId="ADAL" clId="{9011483E-F8B3-4FC1-A308-EBDA631C7FA9}" dt="2023-04-20T09:10:05.861" v="121" actId="20577"/>
          <ac:spMkLst>
            <pc:docMk/>
            <pc:sldMk cId="2559735639" sldId="2113417462"/>
            <ac:spMk id="4" creationId="{D8339A7A-7149-054C-71E1-F613BD8C1EF1}"/>
          </ac:spMkLst>
        </pc:spChg>
      </pc:sldChg>
      <pc:sldChg chg="modSp mod">
        <pc:chgData name="Priyadarshini, Ipsita" userId="9265e31a-3ecd-4e34-9060-31ced3aca489" providerId="ADAL" clId="{9011483E-F8B3-4FC1-A308-EBDA631C7FA9}" dt="2023-04-20T10:50:54.890" v="998" actId="20577"/>
        <pc:sldMkLst>
          <pc:docMk/>
          <pc:sldMk cId="1242556190" sldId="2141411904"/>
        </pc:sldMkLst>
        <pc:spChg chg="mod">
          <ac:chgData name="Priyadarshini, Ipsita" userId="9265e31a-3ecd-4e34-9060-31ced3aca489" providerId="ADAL" clId="{9011483E-F8B3-4FC1-A308-EBDA631C7FA9}" dt="2023-04-20T10:49:02.232" v="990" actId="20577"/>
          <ac:spMkLst>
            <pc:docMk/>
            <pc:sldMk cId="1242556190" sldId="2141411904"/>
            <ac:spMk id="3" creationId="{04AFA6C9-CB7D-28D2-FFB2-49B4CE8FF59C}"/>
          </ac:spMkLst>
        </pc:spChg>
        <pc:spChg chg="mod">
          <ac:chgData name="Priyadarshini, Ipsita" userId="9265e31a-3ecd-4e34-9060-31ced3aca489" providerId="ADAL" clId="{9011483E-F8B3-4FC1-A308-EBDA631C7FA9}" dt="2023-04-20T10:50:54.890" v="998" actId="20577"/>
          <ac:spMkLst>
            <pc:docMk/>
            <pc:sldMk cId="1242556190" sldId="2141411904"/>
            <ac:spMk id="4" creationId="{D8339A7A-7149-054C-71E1-F613BD8C1EF1}"/>
          </ac:spMkLst>
        </pc:spChg>
      </pc:sldChg>
      <pc:sldChg chg="modSp mod">
        <pc:chgData name="Priyadarshini, Ipsita" userId="9265e31a-3ecd-4e34-9060-31ced3aca489" providerId="ADAL" clId="{9011483E-F8B3-4FC1-A308-EBDA631C7FA9}" dt="2023-04-20T10:12:07.798" v="739" actId="20577"/>
        <pc:sldMkLst>
          <pc:docMk/>
          <pc:sldMk cId="5078786" sldId="2141411905"/>
        </pc:sldMkLst>
        <pc:spChg chg="mod">
          <ac:chgData name="Priyadarshini, Ipsita" userId="9265e31a-3ecd-4e34-9060-31ced3aca489" providerId="ADAL" clId="{9011483E-F8B3-4FC1-A308-EBDA631C7FA9}" dt="2023-04-20T10:06:45.371" v="631" actId="20577"/>
          <ac:spMkLst>
            <pc:docMk/>
            <pc:sldMk cId="5078786" sldId="2141411905"/>
            <ac:spMk id="3" creationId="{04AFA6C9-CB7D-28D2-FFB2-49B4CE8FF59C}"/>
          </ac:spMkLst>
        </pc:spChg>
        <pc:spChg chg="mod">
          <ac:chgData name="Priyadarshini, Ipsita" userId="9265e31a-3ecd-4e34-9060-31ced3aca489" providerId="ADAL" clId="{9011483E-F8B3-4FC1-A308-EBDA631C7FA9}" dt="2023-04-20T10:12:07.798" v="739" actId="20577"/>
          <ac:spMkLst>
            <pc:docMk/>
            <pc:sldMk cId="5078786" sldId="2141411905"/>
            <ac:spMk id="4" creationId="{D8339A7A-7149-054C-71E1-F613BD8C1EF1}"/>
          </ac:spMkLst>
        </pc:spChg>
        <pc:picChg chg="mod">
          <ac:chgData name="Priyadarshini, Ipsita" userId="9265e31a-3ecd-4e34-9060-31ced3aca489" providerId="ADAL" clId="{9011483E-F8B3-4FC1-A308-EBDA631C7FA9}" dt="2023-04-20T10:11:53.091" v="724" actId="1076"/>
          <ac:picMkLst>
            <pc:docMk/>
            <pc:sldMk cId="5078786" sldId="2141411905"/>
            <ac:picMk id="6" creationId="{99CC78A3-CCDC-D493-0356-0BC124B3940B}"/>
          </ac:picMkLst>
        </pc:picChg>
      </pc:sldChg>
      <pc:sldChg chg="modSp mod modAnim">
        <pc:chgData name="Priyadarshini, Ipsita" userId="9265e31a-3ecd-4e34-9060-31ced3aca489" providerId="ADAL" clId="{9011483E-F8B3-4FC1-A308-EBDA631C7FA9}" dt="2023-04-20T10:29:57.306" v="971" actId="14100"/>
        <pc:sldMkLst>
          <pc:docMk/>
          <pc:sldMk cId="2757895281" sldId="2141411907"/>
        </pc:sldMkLst>
        <pc:spChg chg="mod">
          <ac:chgData name="Priyadarshini, Ipsita" userId="9265e31a-3ecd-4e34-9060-31ced3aca489" providerId="ADAL" clId="{9011483E-F8B3-4FC1-A308-EBDA631C7FA9}" dt="2023-04-20T10:27:35.300" v="801" actId="20577"/>
          <ac:spMkLst>
            <pc:docMk/>
            <pc:sldMk cId="2757895281" sldId="2141411907"/>
            <ac:spMk id="3" creationId="{04AFA6C9-CB7D-28D2-FFB2-49B4CE8FF59C}"/>
          </ac:spMkLst>
        </pc:spChg>
        <pc:spChg chg="mod">
          <ac:chgData name="Priyadarshini, Ipsita" userId="9265e31a-3ecd-4e34-9060-31ced3aca489" providerId="ADAL" clId="{9011483E-F8B3-4FC1-A308-EBDA631C7FA9}" dt="2023-04-20T10:28:58.876" v="900" actId="20577"/>
          <ac:spMkLst>
            <pc:docMk/>
            <pc:sldMk cId="2757895281" sldId="2141411907"/>
            <ac:spMk id="4" creationId="{BEA5822A-AE61-F8C9-103C-0CFA016DF369}"/>
          </ac:spMkLst>
        </pc:spChg>
        <pc:spChg chg="mod">
          <ac:chgData name="Priyadarshini, Ipsita" userId="9265e31a-3ecd-4e34-9060-31ced3aca489" providerId="ADAL" clId="{9011483E-F8B3-4FC1-A308-EBDA631C7FA9}" dt="2023-04-20T10:29:31.755" v="914" actId="20577"/>
          <ac:spMkLst>
            <pc:docMk/>
            <pc:sldMk cId="2757895281" sldId="2141411907"/>
            <ac:spMk id="5" creationId="{E4B35CC0-B346-6846-7EE8-1C8A657AC6F7}"/>
          </ac:spMkLst>
        </pc:spChg>
        <pc:spChg chg="mod">
          <ac:chgData name="Priyadarshini, Ipsita" userId="9265e31a-3ecd-4e34-9060-31ced3aca489" providerId="ADAL" clId="{9011483E-F8B3-4FC1-A308-EBDA631C7FA9}" dt="2023-04-20T10:29:57.306" v="971" actId="14100"/>
          <ac:spMkLst>
            <pc:docMk/>
            <pc:sldMk cId="2757895281" sldId="2141411907"/>
            <ac:spMk id="6" creationId="{8313678D-7F9F-A5D4-8C70-86C4CDC1DAED}"/>
          </ac:spMkLst>
        </pc:spChg>
        <pc:spChg chg="mod">
          <ac:chgData name="Priyadarshini, Ipsita" userId="9265e31a-3ecd-4e34-9060-31ced3aca489" providerId="ADAL" clId="{9011483E-F8B3-4FC1-A308-EBDA631C7FA9}" dt="2023-04-20T10:28:05.091" v="822" actId="20577"/>
          <ac:spMkLst>
            <pc:docMk/>
            <pc:sldMk cId="2757895281" sldId="2141411907"/>
            <ac:spMk id="20" creationId="{0B93F0C6-B368-43F2-BB2B-C8614DC53288}"/>
          </ac:spMkLst>
        </pc:spChg>
      </pc:sldChg>
      <pc:sldChg chg="modSp mod">
        <pc:chgData name="Priyadarshini, Ipsita" userId="9265e31a-3ecd-4e34-9060-31ced3aca489" providerId="ADAL" clId="{9011483E-F8B3-4FC1-A308-EBDA631C7FA9}" dt="2023-04-20T10:12:44.297" v="742" actId="1076"/>
        <pc:sldMkLst>
          <pc:docMk/>
          <pc:sldMk cId="2584211144" sldId="2141411908"/>
        </pc:sldMkLst>
        <pc:spChg chg="mod">
          <ac:chgData name="Priyadarshini, Ipsita" userId="9265e31a-3ecd-4e34-9060-31ced3aca489" providerId="ADAL" clId="{9011483E-F8B3-4FC1-A308-EBDA631C7FA9}" dt="2023-04-20T10:06:58.507" v="634" actId="20577"/>
          <ac:spMkLst>
            <pc:docMk/>
            <pc:sldMk cId="2584211144" sldId="2141411908"/>
            <ac:spMk id="3" creationId="{04AFA6C9-CB7D-28D2-FFB2-49B4CE8FF59C}"/>
          </ac:spMkLst>
        </pc:spChg>
        <pc:spChg chg="mod">
          <ac:chgData name="Priyadarshini, Ipsita" userId="9265e31a-3ecd-4e34-9060-31ced3aca489" providerId="ADAL" clId="{9011483E-F8B3-4FC1-A308-EBDA631C7FA9}" dt="2023-04-20T10:12:38.302" v="741"/>
          <ac:spMkLst>
            <pc:docMk/>
            <pc:sldMk cId="2584211144" sldId="2141411908"/>
            <ac:spMk id="4" creationId="{D8339A7A-7149-054C-71E1-F613BD8C1EF1}"/>
          </ac:spMkLst>
        </pc:spChg>
        <pc:picChg chg="mod">
          <ac:chgData name="Priyadarshini, Ipsita" userId="9265e31a-3ecd-4e34-9060-31ced3aca489" providerId="ADAL" clId="{9011483E-F8B3-4FC1-A308-EBDA631C7FA9}" dt="2023-04-20T10:12:44.297" v="742" actId="1076"/>
          <ac:picMkLst>
            <pc:docMk/>
            <pc:sldMk cId="2584211144" sldId="2141411908"/>
            <ac:picMk id="7" creationId="{71BB5B69-075B-6A3C-B867-8A75F3B76B90}"/>
          </ac:picMkLst>
        </pc:picChg>
      </pc:sldChg>
      <pc:sldChg chg="modSp mod">
        <pc:chgData name="Priyadarshini, Ipsita" userId="9265e31a-3ecd-4e34-9060-31ced3aca489" providerId="ADAL" clId="{9011483E-F8B3-4FC1-A308-EBDA631C7FA9}" dt="2023-04-20T10:09:05.568" v="694" actId="20577"/>
        <pc:sldMkLst>
          <pc:docMk/>
          <pc:sldMk cId="1889035182" sldId="2141411909"/>
        </pc:sldMkLst>
        <pc:spChg chg="mod">
          <ac:chgData name="Priyadarshini, Ipsita" userId="9265e31a-3ecd-4e34-9060-31ced3aca489" providerId="ADAL" clId="{9011483E-F8B3-4FC1-A308-EBDA631C7FA9}" dt="2023-04-20T10:08:55.400" v="686" actId="20577"/>
          <ac:spMkLst>
            <pc:docMk/>
            <pc:sldMk cId="1889035182" sldId="2141411909"/>
            <ac:spMk id="3" creationId="{04AFA6C9-CB7D-28D2-FFB2-49B4CE8FF59C}"/>
          </ac:spMkLst>
        </pc:spChg>
        <pc:spChg chg="mod">
          <ac:chgData name="Priyadarshini, Ipsita" userId="9265e31a-3ecd-4e34-9060-31ced3aca489" providerId="ADAL" clId="{9011483E-F8B3-4FC1-A308-EBDA631C7FA9}" dt="2023-04-20T10:09:05.568" v="694" actId="20577"/>
          <ac:spMkLst>
            <pc:docMk/>
            <pc:sldMk cId="1889035182" sldId="2141411909"/>
            <ac:spMk id="4" creationId="{D8339A7A-7149-054C-71E1-F613BD8C1EF1}"/>
          </ac:spMkLst>
        </pc:spChg>
      </pc:sldChg>
      <pc:sldChg chg="modSp mod">
        <pc:chgData name="Priyadarshini, Ipsita" userId="9265e31a-3ecd-4e34-9060-31ced3aca489" providerId="ADAL" clId="{9011483E-F8B3-4FC1-A308-EBDA631C7FA9}" dt="2023-04-20T10:09:50.031" v="721" actId="20577"/>
        <pc:sldMkLst>
          <pc:docMk/>
          <pc:sldMk cId="3791950044" sldId="2141411910"/>
        </pc:sldMkLst>
        <pc:spChg chg="mod">
          <ac:chgData name="Priyadarshini, Ipsita" userId="9265e31a-3ecd-4e34-9060-31ced3aca489" providerId="ADAL" clId="{9011483E-F8B3-4FC1-A308-EBDA631C7FA9}" dt="2023-04-20T10:09:30.660" v="700" actId="20577"/>
          <ac:spMkLst>
            <pc:docMk/>
            <pc:sldMk cId="3791950044" sldId="2141411910"/>
            <ac:spMk id="3" creationId="{04AFA6C9-CB7D-28D2-FFB2-49B4CE8FF59C}"/>
          </ac:spMkLst>
        </pc:spChg>
        <pc:spChg chg="mod">
          <ac:chgData name="Priyadarshini, Ipsita" userId="9265e31a-3ecd-4e34-9060-31ced3aca489" providerId="ADAL" clId="{9011483E-F8B3-4FC1-A308-EBDA631C7FA9}" dt="2023-04-20T10:09:50.031" v="721" actId="20577"/>
          <ac:spMkLst>
            <pc:docMk/>
            <pc:sldMk cId="3791950044" sldId="2141411910"/>
            <ac:spMk id="4" creationId="{D8339A7A-7149-054C-71E1-F613BD8C1EF1}"/>
          </ac:spMkLst>
        </pc:spChg>
      </pc:sldChg>
      <pc:sldChg chg="modSp mod">
        <pc:chgData name="Priyadarshini, Ipsita" userId="9265e31a-3ecd-4e34-9060-31ced3aca489" providerId="ADAL" clId="{9011483E-F8B3-4FC1-A308-EBDA631C7FA9}" dt="2023-04-20T10:26:49.568" v="775" actId="20577"/>
        <pc:sldMkLst>
          <pc:docMk/>
          <pc:sldMk cId="1695826502" sldId="2141411911"/>
        </pc:sldMkLst>
        <pc:spChg chg="mod">
          <ac:chgData name="Priyadarshini, Ipsita" userId="9265e31a-3ecd-4e34-9060-31ced3aca489" providerId="ADAL" clId="{9011483E-F8B3-4FC1-A308-EBDA631C7FA9}" dt="2023-04-20T10:26:49.568" v="775" actId="20577"/>
          <ac:spMkLst>
            <pc:docMk/>
            <pc:sldMk cId="1695826502" sldId="2141411911"/>
            <ac:spMk id="3" creationId="{04AFA6C9-CB7D-28D2-FFB2-49B4CE8FF59C}"/>
          </ac:spMkLst>
        </pc:spChg>
      </pc:sldChg>
      <pc:sldChg chg="addSp modSp mod modAnim">
        <pc:chgData name="Priyadarshini, Ipsita" userId="9265e31a-3ecd-4e34-9060-31ced3aca489" providerId="ADAL" clId="{9011483E-F8B3-4FC1-A308-EBDA631C7FA9}" dt="2023-04-20T11:04:33.065" v="1021"/>
        <pc:sldMkLst>
          <pc:docMk/>
          <pc:sldMk cId="2843138984" sldId="2141411912"/>
        </pc:sldMkLst>
        <pc:spChg chg="mod">
          <ac:chgData name="Priyadarshini, Ipsita" userId="9265e31a-3ecd-4e34-9060-31ced3aca489" providerId="ADAL" clId="{9011483E-F8B3-4FC1-A308-EBDA631C7FA9}" dt="2023-04-20T10:26:54.625" v="777" actId="6549"/>
          <ac:spMkLst>
            <pc:docMk/>
            <pc:sldMk cId="2843138984" sldId="2141411912"/>
            <ac:spMk id="3" creationId="{04AFA6C9-CB7D-28D2-FFB2-49B4CE8FF59C}"/>
          </ac:spMkLst>
        </pc:spChg>
        <pc:picChg chg="add mod">
          <ac:chgData name="Priyadarshini, Ipsita" userId="9265e31a-3ecd-4e34-9060-31ced3aca489" providerId="ADAL" clId="{9011483E-F8B3-4FC1-A308-EBDA631C7FA9}" dt="2023-04-20T10:14:28.385" v="748" actId="1076"/>
          <ac:picMkLst>
            <pc:docMk/>
            <pc:sldMk cId="2843138984" sldId="2141411912"/>
            <ac:picMk id="5" creationId="{C76A00A3-469C-C678-0139-A65FEC545B35}"/>
          </ac:picMkLst>
        </pc:picChg>
        <pc:picChg chg="add mod">
          <ac:chgData name="Priyadarshini, Ipsita" userId="9265e31a-3ecd-4e34-9060-31ced3aca489" providerId="ADAL" clId="{9011483E-F8B3-4FC1-A308-EBDA631C7FA9}" dt="2023-04-20T10:15:19.302" v="760" actId="1076"/>
          <ac:picMkLst>
            <pc:docMk/>
            <pc:sldMk cId="2843138984" sldId="2141411912"/>
            <ac:picMk id="7" creationId="{4F483F8E-2E89-68CD-13EF-4610F6B177D7}"/>
          </ac:picMkLst>
        </pc:picChg>
        <pc:picChg chg="add mod">
          <ac:chgData name="Priyadarshini, Ipsita" userId="9265e31a-3ecd-4e34-9060-31ced3aca489" providerId="ADAL" clId="{9011483E-F8B3-4FC1-A308-EBDA631C7FA9}" dt="2023-04-20T10:15:50.247" v="770" actId="1076"/>
          <ac:picMkLst>
            <pc:docMk/>
            <pc:sldMk cId="2843138984" sldId="2141411912"/>
            <ac:picMk id="9" creationId="{82520067-1D33-96A1-1633-0F0431BB921E}"/>
          </ac:picMkLst>
        </pc:picChg>
      </pc:sldChg>
      <pc:sldChg chg="modSp mod">
        <pc:chgData name="Priyadarshini, Ipsita" userId="9265e31a-3ecd-4e34-9060-31ced3aca489" providerId="ADAL" clId="{9011483E-F8B3-4FC1-A308-EBDA631C7FA9}" dt="2023-04-20T10:27:00.519" v="779" actId="6549"/>
        <pc:sldMkLst>
          <pc:docMk/>
          <pc:sldMk cId="3699929576" sldId="2141411913"/>
        </pc:sldMkLst>
        <pc:spChg chg="mod">
          <ac:chgData name="Priyadarshini, Ipsita" userId="9265e31a-3ecd-4e34-9060-31ced3aca489" providerId="ADAL" clId="{9011483E-F8B3-4FC1-A308-EBDA631C7FA9}" dt="2023-04-20T10:27:00.519" v="779" actId="6549"/>
          <ac:spMkLst>
            <pc:docMk/>
            <pc:sldMk cId="3699929576" sldId="2141411913"/>
            <ac:spMk id="3" creationId="{04AFA6C9-CB7D-28D2-FFB2-49B4CE8FF59C}"/>
          </ac:spMkLst>
        </pc:spChg>
      </pc:sldChg>
      <pc:sldChg chg="addSp delSp modSp add mod ord setBg modClrScheme chgLayout">
        <pc:chgData name="Priyadarshini, Ipsita" userId="9265e31a-3ecd-4e34-9060-31ced3aca489" providerId="ADAL" clId="{9011483E-F8B3-4FC1-A308-EBDA631C7FA9}" dt="2023-04-20T12:20:37.054" v="1157"/>
        <pc:sldMkLst>
          <pc:docMk/>
          <pc:sldMk cId="329837685" sldId="2141411916"/>
        </pc:sldMkLst>
        <pc:spChg chg="add mod ord">
          <ac:chgData name="Priyadarshini, Ipsita" userId="9265e31a-3ecd-4e34-9060-31ced3aca489" providerId="ADAL" clId="{9011483E-F8B3-4FC1-A308-EBDA631C7FA9}" dt="2023-04-20T11:12:00.923" v="1057" actId="403"/>
          <ac:spMkLst>
            <pc:docMk/>
            <pc:sldMk cId="329837685" sldId="2141411916"/>
            <ac:spMk id="2" creationId="{CE1BB179-19E3-6C36-E2E3-207B593C56E4}"/>
          </ac:spMkLst>
        </pc:spChg>
        <pc:spChg chg="add del mod ord">
          <ac:chgData name="Priyadarshini, Ipsita" userId="9265e31a-3ecd-4e34-9060-31ced3aca489" providerId="ADAL" clId="{9011483E-F8B3-4FC1-A308-EBDA631C7FA9}" dt="2023-04-20T11:11:52.408" v="1051" actId="478"/>
          <ac:spMkLst>
            <pc:docMk/>
            <pc:sldMk cId="329837685" sldId="2141411916"/>
            <ac:spMk id="3" creationId="{13E63649-B300-A018-BEAC-F3B38D28D3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EA76E-EBE0-453E-A983-98D57A1A0AD5}" type="datetimeFigureOut">
              <a:rPr lang="en-GB" smtClean="0"/>
              <a:t>20/04/2023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02E7C-4EDA-4AB7-849F-2D59AFC034DA}" type="slidenum">
              <a:rPr lang="en-GB" smtClean="0"/>
              <a:t>‹#›</a:t>
            </a:fld>
            <a:endParaRPr lang="en-GB"/>
          </a:p>
        </p:txBody>
      </p:sp>
    </p:spTree>
    <p:extLst>
      <p:ext uri="{BB962C8B-B14F-4D97-AF65-F5344CB8AC3E}">
        <p14:creationId xmlns:p14="http://schemas.microsoft.com/office/powerpoint/2010/main" val="282266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7403D9-B669-4A24-BB2D-C1EEDEB5CF1A}" type="slidenum">
              <a:rPr lang="en-US" smtClean="0"/>
              <a:pPr>
                <a:defRPr/>
              </a:pPr>
              <a:t>1</a:t>
            </a:fld>
            <a:endParaRPr lang="en-US"/>
          </a:p>
        </p:txBody>
      </p:sp>
    </p:spTree>
    <p:extLst>
      <p:ext uri="{BB962C8B-B14F-4D97-AF65-F5344CB8AC3E}">
        <p14:creationId xmlns:p14="http://schemas.microsoft.com/office/powerpoint/2010/main" val="3427802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7403D9-B669-4A24-BB2D-C1EEDEB5CF1A}"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27292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7403D9-B669-4A24-BB2D-C1EEDEB5CF1A}"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89056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7403D9-B669-4A24-BB2D-C1EEDEB5CF1A}"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55435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7403D9-B669-4A24-BB2D-C1EEDEB5CF1A}"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02342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7403D9-B669-4A24-BB2D-C1EEDEB5CF1A}"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69875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7403D9-B669-4A24-BB2D-C1EEDEB5CF1A}" type="slidenum">
              <a:rPr lang="en-US" smtClean="0"/>
              <a:pPr>
                <a:defRPr/>
              </a:pPr>
              <a:t>15</a:t>
            </a:fld>
            <a:endParaRPr lang="en-US"/>
          </a:p>
        </p:txBody>
      </p:sp>
    </p:spTree>
    <p:extLst>
      <p:ext uri="{BB962C8B-B14F-4D97-AF65-F5344CB8AC3E}">
        <p14:creationId xmlns:p14="http://schemas.microsoft.com/office/powerpoint/2010/main" val="2665891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07403D9-B669-4A24-BB2D-C1EEDEB5CF1A}" type="slidenum">
              <a:rPr lang="en-US" smtClean="0"/>
              <a:pPr>
                <a:defRPr/>
              </a:pPr>
              <a:t>16</a:t>
            </a:fld>
            <a:endParaRPr lang="en-US"/>
          </a:p>
        </p:txBody>
      </p:sp>
    </p:spTree>
    <p:extLst>
      <p:ext uri="{BB962C8B-B14F-4D97-AF65-F5344CB8AC3E}">
        <p14:creationId xmlns:p14="http://schemas.microsoft.com/office/powerpoint/2010/main" val="3914069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07403D9-B669-4A24-BB2D-C1EEDEB5CF1A}" type="slidenum">
              <a:rPr lang="en-US" smtClean="0"/>
              <a:pPr>
                <a:defRPr/>
              </a:pPr>
              <a:t>17</a:t>
            </a:fld>
            <a:endParaRPr lang="en-US"/>
          </a:p>
        </p:txBody>
      </p:sp>
    </p:spTree>
    <p:extLst>
      <p:ext uri="{BB962C8B-B14F-4D97-AF65-F5344CB8AC3E}">
        <p14:creationId xmlns:p14="http://schemas.microsoft.com/office/powerpoint/2010/main" val="475888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C3BDF5E-79C8-47E2-973B-F935260724FB}"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13811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7403D9-B669-4A24-BB2D-C1EEDEB5CF1A}"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45300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7403D9-B669-4A24-BB2D-C1EEDEB5CF1A}"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1518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7403D9-B669-4A24-BB2D-C1EEDEB5CF1A}"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8167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7403D9-B669-4A24-BB2D-C1EEDEB5CF1A}"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29652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7403D9-B669-4A24-BB2D-C1EEDEB5CF1A}"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57828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7403D9-B669-4A24-BB2D-C1EEDEB5CF1A}"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92517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7403D9-B669-4A24-BB2D-C1EEDEB5CF1A}"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74529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www.bmc.com/" TargetMode="External"/><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Logo">
    <p:bg>
      <p:bgPr>
        <a:gradFill>
          <a:gsLst>
            <a:gs pos="88000">
              <a:srgbClr val="0F77C5"/>
            </a:gs>
            <a:gs pos="0">
              <a:srgbClr val="0091DC">
                <a:alpha val="79000"/>
              </a:srgbClr>
            </a:gs>
            <a:gs pos="100000">
              <a:srgbClr val="0F77C5"/>
            </a:gs>
          </a:gsLst>
          <a:path path="circle">
            <a:fillToRect l="100000" t="100000"/>
          </a:path>
        </a:gradFill>
        <a:effectLst/>
      </p:bgPr>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5469D861-CED0-5B4A-B2B1-087FCD2E26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455"/>
            <a:ext cx="12192000" cy="6855545"/>
          </a:xfrm>
          <a:prstGeom prst="rect">
            <a:avLst/>
          </a:prstGeom>
        </p:spPr>
      </p:pic>
      <p:grpSp>
        <p:nvGrpSpPr>
          <p:cNvPr id="2" name="Group 4">
            <a:extLst>
              <a:ext uri="{FF2B5EF4-FFF2-40B4-BE49-F238E27FC236}">
                <a16:creationId xmlns:a16="http://schemas.microsoft.com/office/drawing/2014/main" id="{FB212A28-8D8F-4852-AE23-F7AB7964F58E}"/>
              </a:ext>
            </a:extLst>
          </p:cNvPr>
          <p:cNvGrpSpPr>
            <a:grpSpLocks noChangeAspect="1"/>
          </p:cNvGrpSpPr>
          <p:nvPr userDrawn="1"/>
        </p:nvGrpSpPr>
        <p:grpSpPr bwMode="auto">
          <a:xfrm>
            <a:off x="633413" y="463550"/>
            <a:ext cx="1141413" cy="477838"/>
            <a:chOff x="399" y="292"/>
            <a:chExt cx="719" cy="301"/>
          </a:xfrm>
        </p:grpSpPr>
        <p:sp>
          <p:nvSpPr>
            <p:cNvPr id="6" name="Freeform 5">
              <a:extLst>
                <a:ext uri="{FF2B5EF4-FFF2-40B4-BE49-F238E27FC236}">
                  <a16:creationId xmlns:a16="http://schemas.microsoft.com/office/drawing/2014/main" id="{280AA035-E503-40FD-8E9F-DD466BCD1683}"/>
                </a:ext>
              </a:extLst>
            </p:cNvPr>
            <p:cNvSpPr>
              <a:spLocks noEditPoints="1"/>
            </p:cNvSpPr>
            <p:nvPr userDrawn="1"/>
          </p:nvSpPr>
          <p:spPr bwMode="auto">
            <a:xfrm>
              <a:off x="651" y="345"/>
              <a:ext cx="129" cy="195"/>
            </a:xfrm>
            <a:custGeom>
              <a:avLst/>
              <a:gdLst>
                <a:gd name="T0" fmla="*/ 61 w 214"/>
                <a:gd name="T1" fmla="*/ 244 h 322"/>
                <a:gd name="T2" fmla="*/ 61 w 214"/>
                <a:gd name="T3" fmla="*/ 244 h 322"/>
                <a:gd name="T4" fmla="*/ 102 w 214"/>
                <a:gd name="T5" fmla="*/ 269 h 322"/>
                <a:gd name="T6" fmla="*/ 154 w 214"/>
                <a:gd name="T7" fmla="*/ 208 h 322"/>
                <a:gd name="T8" fmla="*/ 102 w 214"/>
                <a:gd name="T9" fmla="*/ 147 h 322"/>
                <a:gd name="T10" fmla="*/ 61 w 214"/>
                <a:gd name="T11" fmla="*/ 172 h 322"/>
                <a:gd name="T12" fmla="*/ 61 w 214"/>
                <a:gd name="T13" fmla="*/ 244 h 322"/>
                <a:gd name="T14" fmla="*/ 61 w 214"/>
                <a:gd name="T15" fmla="*/ 317 h 322"/>
                <a:gd name="T16" fmla="*/ 61 w 214"/>
                <a:gd name="T17" fmla="*/ 317 h 322"/>
                <a:gd name="T18" fmla="*/ 0 w 214"/>
                <a:gd name="T19" fmla="*/ 317 h 322"/>
                <a:gd name="T20" fmla="*/ 0 w 214"/>
                <a:gd name="T21" fmla="*/ 0 h 322"/>
                <a:gd name="T22" fmla="*/ 61 w 214"/>
                <a:gd name="T23" fmla="*/ 0 h 322"/>
                <a:gd name="T24" fmla="*/ 61 w 214"/>
                <a:gd name="T25" fmla="*/ 117 h 322"/>
                <a:gd name="T26" fmla="*/ 115 w 214"/>
                <a:gd name="T27" fmla="*/ 94 h 322"/>
                <a:gd name="T28" fmla="*/ 214 w 214"/>
                <a:gd name="T29" fmla="*/ 208 h 322"/>
                <a:gd name="T30" fmla="*/ 115 w 214"/>
                <a:gd name="T31" fmla="*/ 322 h 322"/>
                <a:gd name="T32" fmla="*/ 61 w 214"/>
                <a:gd name="T33" fmla="*/ 299 h 322"/>
                <a:gd name="T34" fmla="*/ 61 w 214"/>
                <a:gd name="T35" fmla="*/ 31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4" h="322">
                  <a:moveTo>
                    <a:pt x="61" y="244"/>
                  </a:moveTo>
                  <a:lnTo>
                    <a:pt x="61" y="244"/>
                  </a:lnTo>
                  <a:cubicBezTo>
                    <a:pt x="68" y="259"/>
                    <a:pt x="84" y="269"/>
                    <a:pt x="102" y="269"/>
                  </a:cubicBezTo>
                  <a:cubicBezTo>
                    <a:pt x="134" y="269"/>
                    <a:pt x="154" y="243"/>
                    <a:pt x="154" y="208"/>
                  </a:cubicBezTo>
                  <a:cubicBezTo>
                    <a:pt x="154" y="173"/>
                    <a:pt x="134" y="147"/>
                    <a:pt x="102" y="147"/>
                  </a:cubicBezTo>
                  <a:cubicBezTo>
                    <a:pt x="84" y="147"/>
                    <a:pt x="68" y="158"/>
                    <a:pt x="61" y="172"/>
                  </a:cubicBezTo>
                  <a:lnTo>
                    <a:pt x="61" y="244"/>
                  </a:lnTo>
                  <a:close/>
                  <a:moveTo>
                    <a:pt x="61" y="317"/>
                  </a:moveTo>
                  <a:lnTo>
                    <a:pt x="61" y="317"/>
                  </a:lnTo>
                  <a:lnTo>
                    <a:pt x="0" y="317"/>
                  </a:lnTo>
                  <a:lnTo>
                    <a:pt x="0" y="0"/>
                  </a:lnTo>
                  <a:lnTo>
                    <a:pt x="61" y="0"/>
                  </a:lnTo>
                  <a:lnTo>
                    <a:pt x="61" y="117"/>
                  </a:lnTo>
                  <a:cubicBezTo>
                    <a:pt x="71" y="105"/>
                    <a:pt x="92" y="94"/>
                    <a:pt x="115" y="94"/>
                  </a:cubicBezTo>
                  <a:cubicBezTo>
                    <a:pt x="179" y="94"/>
                    <a:pt x="214" y="146"/>
                    <a:pt x="214" y="208"/>
                  </a:cubicBezTo>
                  <a:cubicBezTo>
                    <a:pt x="214" y="270"/>
                    <a:pt x="179" y="322"/>
                    <a:pt x="115" y="322"/>
                  </a:cubicBezTo>
                  <a:cubicBezTo>
                    <a:pt x="92" y="322"/>
                    <a:pt x="71" y="310"/>
                    <a:pt x="61" y="299"/>
                  </a:cubicBezTo>
                  <a:lnTo>
                    <a:pt x="61" y="31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B7B22406-48EA-4E3F-91C1-C145BD6254D0}"/>
                </a:ext>
              </a:extLst>
            </p:cNvPr>
            <p:cNvSpPr>
              <a:spLocks/>
            </p:cNvSpPr>
            <p:nvPr userDrawn="1"/>
          </p:nvSpPr>
          <p:spPr bwMode="auto">
            <a:xfrm>
              <a:off x="795" y="402"/>
              <a:ext cx="188" cy="135"/>
            </a:xfrm>
            <a:custGeom>
              <a:avLst/>
              <a:gdLst>
                <a:gd name="T0" fmla="*/ 240 w 311"/>
                <a:gd name="T1" fmla="*/ 0 h 223"/>
                <a:gd name="T2" fmla="*/ 240 w 311"/>
                <a:gd name="T3" fmla="*/ 0 h 223"/>
                <a:gd name="T4" fmla="*/ 311 w 311"/>
                <a:gd name="T5" fmla="*/ 81 h 223"/>
                <a:gd name="T6" fmla="*/ 311 w 311"/>
                <a:gd name="T7" fmla="*/ 223 h 223"/>
                <a:gd name="T8" fmla="*/ 251 w 311"/>
                <a:gd name="T9" fmla="*/ 223 h 223"/>
                <a:gd name="T10" fmla="*/ 251 w 311"/>
                <a:gd name="T11" fmla="*/ 93 h 223"/>
                <a:gd name="T12" fmla="*/ 220 w 311"/>
                <a:gd name="T13" fmla="*/ 54 h 223"/>
                <a:gd name="T14" fmla="*/ 186 w 311"/>
                <a:gd name="T15" fmla="*/ 83 h 223"/>
                <a:gd name="T16" fmla="*/ 186 w 311"/>
                <a:gd name="T17" fmla="*/ 223 h 223"/>
                <a:gd name="T18" fmla="*/ 125 w 311"/>
                <a:gd name="T19" fmla="*/ 223 h 223"/>
                <a:gd name="T20" fmla="*/ 125 w 311"/>
                <a:gd name="T21" fmla="*/ 93 h 223"/>
                <a:gd name="T22" fmla="*/ 95 w 311"/>
                <a:gd name="T23" fmla="*/ 54 h 223"/>
                <a:gd name="T24" fmla="*/ 61 w 311"/>
                <a:gd name="T25" fmla="*/ 83 h 223"/>
                <a:gd name="T26" fmla="*/ 61 w 311"/>
                <a:gd name="T27" fmla="*/ 223 h 223"/>
                <a:gd name="T28" fmla="*/ 0 w 311"/>
                <a:gd name="T29" fmla="*/ 223 h 223"/>
                <a:gd name="T30" fmla="*/ 0 w 311"/>
                <a:gd name="T31" fmla="*/ 5 h 223"/>
                <a:gd name="T32" fmla="*/ 61 w 311"/>
                <a:gd name="T33" fmla="*/ 5 h 223"/>
                <a:gd name="T34" fmla="*/ 61 w 311"/>
                <a:gd name="T35" fmla="*/ 23 h 223"/>
                <a:gd name="T36" fmla="*/ 116 w 311"/>
                <a:gd name="T37" fmla="*/ 0 h 223"/>
                <a:gd name="T38" fmla="*/ 174 w 311"/>
                <a:gd name="T39" fmla="*/ 28 h 223"/>
                <a:gd name="T40" fmla="*/ 240 w 311"/>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1" h="223">
                  <a:moveTo>
                    <a:pt x="240" y="0"/>
                  </a:moveTo>
                  <a:lnTo>
                    <a:pt x="240" y="0"/>
                  </a:lnTo>
                  <a:cubicBezTo>
                    <a:pt x="285" y="0"/>
                    <a:pt x="311" y="31"/>
                    <a:pt x="311" y="81"/>
                  </a:cubicBezTo>
                  <a:lnTo>
                    <a:pt x="311" y="223"/>
                  </a:lnTo>
                  <a:lnTo>
                    <a:pt x="251" y="223"/>
                  </a:lnTo>
                  <a:lnTo>
                    <a:pt x="251" y="93"/>
                  </a:lnTo>
                  <a:cubicBezTo>
                    <a:pt x="251" y="70"/>
                    <a:pt x="241" y="54"/>
                    <a:pt x="220" y="54"/>
                  </a:cubicBezTo>
                  <a:cubicBezTo>
                    <a:pt x="204" y="54"/>
                    <a:pt x="190" y="64"/>
                    <a:pt x="186" y="83"/>
                  </a:cubicBezTo>
                  <a:lnTo>
                    <a:pt x="186" y="223"/>
                  </a:lnTo>
                  <a:lnTo>
                    <a:pt x="125" y="223"/>
                  </a:lnTo>
                  <a:lnTo>
                    <a:pt x="125" y="93"/>
                  </a:lnTo>
                  <a:cubicBezTo>
                    <a:pt x="125" y="70"/>
                    <a:pt x="116" y="54"/>
                    <a:pt x="95" y="54"/>
                  </a:cubicBezTo>
                  <a:cubicBezTo>
                    <a:pt x="79" y="54"/>
                    <a:pt x="65" y="64"/>
                    <a:pt x="61" y="83"/>
                  </a:cubicBezTo>
                  <a:lnTo>
                    <a:pt x="61" y="223"/>
                  </a:lnTo>
                  <a:lnTo>
                    <a:pt x="0" y="223"/>
                  </a:lnTo>
                  <a:lnTo>
                    <a:pt x="0" y="5"/>
                  </a:lnTo>
                  <a:lnTo>
                    <a:pt x="61" y="5"/>
                  </a:lnTo>
                  <a:lnTo>
                    <a:pt x="61" y="23"/>
                  </a:lnTo>
                  <a:cubicBezTo>
                    <a:pt x="71" y="10"/>
                    <a:pt x="91" y="0"/>
                    <a:pt x="116" y="0"/>
                  </a:cubicBezTo>
                  <a:cubicBezTo>
                    <a:pt x="141" y="0"/>
                    <a:pt x="162" y="12"/>
                    <a:pt x="174" y="28"/>
                  </a:cubicBezTo>
                  <a:cubicBezTo>
                    <a:pt x="188" y="12"/>
                    <a:pt x="209" y="0"/>
                    <a:pt x="24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B6EBC683-A2A8-4766-93E9-6FBB2AB3307D}"/>
                </a:ext>
              </a:extLst>
            </p:cNvPr>
            <p:cNvSpPr>
              <a:spLocks/>
            </p:cNvSpPr>
            <p:nvPr userDrawn="1"/>
          </p:nvSpPr>
          <p:spPr bwMode="auto">
            <a:xfrm>
              <a:off x="998" y="402"/>
              <a:ext cx="120" cy="138"/>
            </a:xfrm>
            <a:custGeom>
              <a:avLst/>
              <a:gdLst>
                <a:gd name="T0" fmla="*/ 105 w 200"/>
                <a:gd name="T1" fmla="*/ 0 h 228"/>
                <a:gd name="T2" fmla="*/ 105 w 200"/>
                <a:gd name="T3" fmla="*/ 0 h 228"/>
                <a:gd name="T4" fmla="*/ 200 w 200"/>
                <a:gd name="T5" fmla="*/ 79 h 228"/>
                <a:gd name="T6" fmla="*/ 141 w 200"/>
                <a:gd name="T7" fmla="*/ 79 h 228"/>
                <a:gd name="T8" fmla="*/ 105 w 200"/>
                <a:gd name="T9" fmla="*/ 52 h 228"/>
                <a:gd name="T10" fmla="*/ 60 w 200"/>
                <a:gd name="T11" fmla="*/ 114 h 228"/>
                <a:gd name="T12" fmla="*/ 105 w 200"/>
                <a:gd name="T13" fmla="*/ 176 h 228"/>
                <a:gd name="T14" fmla="*/ 141 w 200"/>
                <a:gd name="T15" fmla="*/ 149 h 228"/>
                <a:gd name="T16" fmla="*/ 200 w 200"/>
                <a:gd name="T17" fmla="*/ 149 h 228"/>
                <a:gd name="T18" fmla="*/ 105 w 200"/>
                <a:gd name="T19" fmla="*/ 228 h 228"/>
                <a:gd name="T20" fmla="*/ 0 w 200"/>
                <a:gd name="T21" fmla="*/ 114 h 228"/>
                <a:gd name="T22" fmla="*/ 105 w 200"/>
                <a:gd name="T2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28">
                  <a:moveTo>
                    <a:pt x="105" y="0"/>
                  </a:moveTo>
                  <a:lnTo>
                    <a:pt x="105" y="0"/>
                  </a:lnTo>
                  <a:cubicBezTo>
                    <a:pt x="160" y="0"/>
                    <a:pt x="194" y="32"/>
                    <a:pt x="200" y="79"/>
                  </a:cubicBezTo>
                  <a:lnTo>
                    <a:pt x="141" y="79"/>
                  </a:lnTo>
                  <a:cubicBezTo>
                    <a:pt x="138" y="62"/>
                    <a:pt x="125" y="52"/>
                    <a:pt x="105" y="52"/>
                  </a:cubicBezTo>
                  <a:cubicBezTo>
                    <a:pt x="77" y="52"/>
                    <a:pt x="60" y="77"/>
                    <a:pt x="60" y="114"/>
                  </a:cubicBezTo>
                  <a:cubicBezTo>
                    <a:pt x="60" y="151"/>
                    <a:pt x="77" y="176"/>
                    <a:pt x="105" y="176"/>
                  </a:cubicBezTo>
                  <a:cubicBezTo>
                    <a:pt x="125" y="176"/>
                    <a:pt x="138" y="166"/>
                    <a:pt x="141" y="149"/>
                  </a:cubicBezTo>
                  <a:lnTo>
                    <a:pt x="200" y="149"/>
                  </a:lnTo>
                  <a:cubicBezTo>
                    <a:pt x="194" y="196"/>
                    <a:pt x="160" y="228"/>
                    <a:pt x="105" y="228"/>
                  </a:cubicBezTo>
                  <a:cubicBezTo>
                    <a:pt x="43" y="228"/>
                    <a:pt x="0" y="181"/>
                    <a:pt x="0" y="114"/>
                  </a:cubicBezTo>
                  <a:cubicBezTo>
                    <a:pt x="0" y="46"/>
                    <a:pt x="43" y="0"/>
                    <a:pt x="105"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142F80B4-356B-4150-9C30-70D824ACE945}"/>
                </a:ext>
              </a:extLst>
            </p:cNvPr>
            <p:cNvSpPr>
              <a:spLocks noEditPoints="1"/>
            </p:cNvSpPr>
            <p:nvPr userDrawn="1"/>
          </p:nvSpPr>
          <p:spPr bwMode="auto">
            <a:xfrm>
              <a:off x="399" y="292"/>
              <a:ext cx="189" cy="301"/>
            </a:xfrm>
            <a:custGeom>
              <a:avLst/>
              <a:gdLst>
                <a:gd name="T0" fmla="*/ 49 w 314"/>
                <a:gd name="T1" fmla="*/ 53 h 498"/>
                <a:gd name="T2" fmla="*/ 49 w 314"/>
                <a:gd name="T3" fmla="*/ 53 h 498"/>
                <a:gd name="T4" fmla="*/ 49 w 314"/>
                <a:gd name="T5" fmla="*/ 117 h 498"/>
                <a:gd name="T6" fmla="*/ 67 w 314"/>
                <a:gd name="T7" fmla="*/ 149 h 498"/>
                <a:gd name="T8" fmla="*/ 188 w 314"/>
                <a:gd name="T9" fmla="*/ 221 h 498"/>
                <a:gd name="T10" fmla="*/ 260 w 314"/>
                <a:gd name="T11" fmla="*/ 179 h 498"/>
                <a:gd name="T12" fmla="*/ 49 w 314"/>
                <a:gd name="T13" fmla="*/ 53 h 498"/>
                <a:gd name="T14" fmla="*/ 188 w 314"/>
                <a:gd name="T15" fmla="*/ 278 h 498"/>
                <a:gd name="T16" fmla="*/ 188 w 314"/>
                <a:gd name="T17" fmla="*/ 278 h 498"/>
                <a:gd name="T18" fmla="*/ 67 w 314"/>
                <a:gd name="T19" fmla="*/ 350 h 498"/>
                <a:gd name="T20" fmla="*/ 48 w 314"/>
                <a:gd name="T21" fmla="*/ 382 h 498"/>
                <a:gd name="T22" fmla="*/ 48 w 314"/>
                <a:gd name="T23" fmla="*/ 445 h 498"/>
                <a:gd name="T24" fmla="*/ 259 w 314"/>
                <a:gd name="T25" fmla="*/ 320 h 498"/>
                <a:gd name="T26" fmla="*/ 188 w 314"/>
                <a:gd name="T27" fmla="*/ 278 h 498"/>
                <a:gd name="T28" fmla="*/ 41 w 314"/>
                <a:gd name="T29" fmla="*/ 498 h 498"/>
                <a:gd name="T30" fmla="*/ 41 w 314"/>
                <a:gd name="T31" fmla="*/ 498 h 498"/>
                <a:gd name="T32" fmla="*/ 0 w 314"/>
                <a:gd name="T33" fmla="*/ 453 h 498"/>
                <a:gd name="T34" fmla="*/ 0 w 314"/>
                <a:gd name="T35" fmla="*/ 382 h 498"/>
                <a:gd name="T36" fmla="*/ 42 w 314"/>
                <a:gd name="T37" fmla="*/ 308 h 498"/>
                <a:gd name="T38" fmla="*/ 140 w 314"/>
                <a:gd name="T39" fmla="*/ 249 h 498"/>
                <a:gd name="T40" fmla="*/ 42 w 314"/>
                <a:gd name="T41" fmla="*/ 191 h 498"/>
                <a:gd name="T42" fmla="*/ 0 w 314"/>
                <a:gd name="T43" fmla="*/ 117 h 498"/>
                <a:gd name="T44" fmla="*/ 0 w 314"/>
                <a:gd name="T45" fmla="*/ 45 h 498"/>
                <a:gd name="T46" fmla="*/ 41 w 314"/>
                <a:gd name="T47" fmla="*/ 0 h 498"/>
                <a:gd name="T48" fmla="*/ 67 w 314"/>
                <a:gd name="T49" fmla="*/ 7 h 498"/>
                <a:gd name="T50" fmla="*/ 290 w 314"/>
                <a:gd name="T51" fmla="*/ 140 h 498"/>
                <a:gd name="T52" fmla="*/ 314 w 314"/>
                <a:gd name="T53" fmla="*/ 179 h 498"/>
                <a:gd name="T54" fmla="*/ 290 w 314"/>
                <a:gd name="T55" fmla="*/ 218 h 498"/>
                <a:gd name="T56" fmla="*/ 236 w 314"/>
                <a:gd name="T57" fmla="*/ 249 h 498"/>
                <a:gd name="T58" fmla="*/ 290 w 314"/>
                <a:gd name="T59" fmla="*/ 281 h 498"/>
                <a:gd name="T60" fmla="*/ 314 w 314"/>
                <a:gd name="T61" fmla="*/ 320 h 498"/>
                <a:gd name="T62" fmla="*/ 290 w 314"/>
                <a:gd name="T63" fmla="*/ 359 h 498"/>
                <a:gd name="T64" fmla="*/ 67 w 314"/>
                <a:gd name="T65" fmla="*/ 491 h 498"/>
                <a:gd name="T66" fmla="*/ 41 w 314"/>
                <a:gd name="T67"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498">
                  <a:moveTo>
                    <a:pt x="49" y="53"/>
                  </a:moveTo>
                  <a:lnTo>
                    <a:pt x="49" y="53"/>
                  </a:lnTo>
                  <a:lnTo>
                    <a:pt x="49" y="117"/>
                  </a:lnTo>
                  <a:cubicBezTo>
                    <a:pt x="49" y="127"/>
                    <a:pt x="58" y="143"/>
                    <a:pt x="67" y="149"/>
                  </a:cubicBezTo>
                  <a:lnTo>
                    <a:pt x="188" y="221"/>
                  </a:lnTo>
                  <a:lnTo>
                    <a:pt x="260" y="179"/>
                  </a:lnTo>
                  <a:lnTo>
                    <a:pt x="49" y="53"/>
                  </a:lnTo>
                  <a:close/>
                  <a:moveTo>
                    <a:pt x="188" y="278"/>
                  </a:moveTo>
                  <a:lnTo>
                    <a:pt x="188" y="278"/>
                  </a:lnTo>
                  <a:lnTo>
                    <a:pt x="67" y="350"/>
                  </a:lnTo>
                  <a:cubicBezTo>
                    <a:pt x="57" y="355"/>
                    <a:pt x="48" y="371"/>
                    <a:pt x="48" y="382"/>
                  </a:cubicBezTo>
                  <a:lnTo>
                    <a:pt x="48" y="445"/>
                  </a:lnTo>
                  <a:lnTo>
                    <a:pt x="259" y="320"/>
                  </a:lnTo>
                  <a:lnTo>
                    <a:pt x="188" y="278"/>
                  </a:lnTo>
                  <a:close/>
                  <a:moveTo>
                    <a:pt x="41" y="498"/>
                  </a:moveTo>
                  <a:lnTo>
                    <a:pt x="41" y="498"/>
                  </a:lnTo>
                  <a:cubicBezTo>
                    <a:pt x="20" y="498"/>
                    <a:pt x="0" y="483"/>
                    <a:pt x="0" y="453"/>
                  </a:cubicBezTo>
                  <a:lnTo>
                    <a:pt x="0" y="382"/>
                  </a:lnTo>
                  <a:cubicBezTo>
                    <a:pt x="0" y="354"/>
                    <a:pt x="18" y="322"/>
                    <a:pt x="42" y="308"/>
                  </a:cubicBezTo>
                  <a:lnTo>
                    <a:pt x="140" y="249"/>
                  </a:lnTo>
                  <a:lnTo>
                    <a:pt x="42" y="191"/>
                  </a:lnTo>
                  <a:cubicBezTo>
                    <a:pt x="18" y="176"/>
                    <a:pt x="0" y="145"/>
                    <a:pt x="0" y="117"/>
                  </a:cubicBezTo>
                  <a:lnTo>
                    <a:pt x="0" y="45"/>
                  </a:lnTo>
                  <a:cubicBezTo>
                    <a:pt x="0" y="15"/>
                    <a:pt x="20" y="0"/>
                    <a:pt x="41" y="0"/>
                  </a:cubicBezTo>
                  <a:cubicBezTo>
                    <a:pt x="49" y="0"/>
                    <a:pt x="58" y="2"/>
                    <a:pt x="67" y="7"/>
                  </a:cubicBezTo>
                  <a:lnTo>
                    <a:pt x="290" y="140"/>
                  </a:lnTo>
                  <a:cubicBezTo>
                    <a:pt x="305" y="149"/>
                    <a:pt x="314" y="163"/>
                    <a:pt x="314" y="179"/>
                  </a:cubicBezTo>
                  <a:cubicBezTo>
                    <a:pt x="314" y="194"/>
                    <a:pt x="305" y="208"/>
                    <a:pt x="290" y="218"/>
                  </a:cubicBezTo>
                  <a:lnTo>
                    <a:pt x="236" y="249"/>
                  </a:lnTo>
                  <a:lnTo>
                    <a:pt x="290" y="281"/>
                  </a:lnTo>
                  <a:cubicBezTo>
                    <a:pt x="305" y="290"/>
                    <a:pt x="314" y="304"/>
                    <a:pt x="314" y="320"/>
                  </a:cubicBezTo>
                  <a:cubicBezTo>
                    <a:pt x="314" y="335"/>
                    <a:pt x="305" y="349"/>
                    <a:pt x="290" y="359"/>
                  </a:cubicBezTo>
                  <a:lnTo>
                    <a:pt x="67" y="491"/>
                  </a:lnTo>
                  <a:cubicBezTo>
                    <a:pt x="58" y="496"/>
                    <a:pt x="49" y="498"/>
                    <a:pt x="41" y="498"/>
                  </a:cubicBezTo>
                  <a:close/>
                </a:path>
              </a:pathLst>
            </a:custGeom>
            <a:solidFill>
              <a:srgbClr val="FE5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Text Placeholder 8">
            <a:extLst>
              <a:ext uri="{FF2B5EF4-FFF2-40B4-BE49-F238E27FC236}">
                <a16:creationId xmlns:a16="http://schemas.microsoft.com/office/drawing/2014/main" id="{46E01F28-D848-4CDA-BFC9-1130362F2B6D}"/>
              </a:ext>
            </a:extLst>
          </p:cNvPr>
          <p:cNvSpPr>
            <a:spLocks noGrp="1"/>
          </p:cNvSpPr>
          <p:nvPr>
            <p:ph type="body" sz="quarter" idx="11" hasCustomPrompt="1"/>
          </p:nvPr>
        </p:nvSpPr>
        <p:spPr>
          <a:xfrm>
            <a:off x="587303" y="2237123"/>
            <a:ext cx="6015038" cy="2141258"/>
          </a:xfrm>
          <a:prstGeom prst="rect">
            <a:avLst/>
          </a:prstGeom>
        </p:spPr>
        <p:txBody>
          <a:bodyPr vert="horz" anchor="t">
            <a:noAutofit/>
          </a:bodyPr>
          <a:lstStyle>
            <a:lvl1pPr marL="0" indent="0">
              <a:lnSpc>
                <a:spcPct val="85000"/>
              </a:lnSpc>
              <a:spcBef>
                <a:spcPts val="0"/>
              </a:spcBef>
              <a:buFontTx/>
              <a:buNone/>
              <a:defRPr sz="6000" b="1" i="0" baseline="0">
                <a:solidFill>
                  <a:schemeClr val="bg1"/>
                </a:solidFill>
                <a:latin typeface="Calibri" panose="020F0502020204030204" pitchFamily="34" charset="0"/>
                <a:cs typeface="Calibri" panose="020F0502020204030204" pitchFamily="34" charset="0"/>
              </a:defRPr>
            </a:lvl1pPr>
          </a:lstStyle>
          <a:p>
            <a:pPr lvl="0"/>
            <a:r>
              <a:rPr lang="en-US"/>
              <a:t>Presentation Title Slide BMC 2020 Template</a:t>
            </a:r>
          </a:p>
        </p:txBody>
      </p:sp>
      <p:sp>
        <p:nvSpPr>
          <p:cNvPr id="18" name="Text Placeholder 8">
            <a:extLst>
              <a:ext uri="{FF2B5EF4-FFF2-40B4-BE49-F238E27FC236}">
                <a16:creationId xmlns:a16="http://schemas.microsoft.com/office/drawing/2014/main" id="{69F79FFE-C35D-4A06-ACCD-763482556069}"/>
              </a:ext>
            </a:extLst>
          </p:cNvPr>
          <p:cNvSpPr>
            <a:spLocks noGrp="1"/>
          </p:cNvSpPr>
          <p:nvPr>
            <p:ph type="body" sz="quarter" idx="15" hasCustomPrompt="1"/>
          </p:nvPr>
        </p:nvSpPr>
        <p:spPr>
          <a:xfrm>
            <a:off x="627752" y="1314602"/>
            <a:ext cx="5999621" cy="785738"/>
          </a:xfrm>
          <a:prstGeom prst="rect">
            <a:avLst/>
          </a:prstGeom>
        </p:spPr>
        <p:txBody>
          <a:bodyPr vert="horz" anchor="b">
            <a:normAutofit/>
          </a:bodyPr>
          <a:lstStyle>
            <a:lvl1pPr marL="0" indent="0">
              <a:lnSpc>
                <a:spcPct val="90000"/>
              </a:lnSpc>
              <a:spcBef>
                <a:spcPts val="0"/>
              </a:spcBef>
              <a:buFontTx/>
              <a:buNone/>
              <a:defRPr sz="1800" b="0" spc="40" baseline="0">
                <a:solidFill>
                  <a:schemeClr val="bg1"/>
                </a:solidFill>
              </a:defRPr>
            </a:lvl1pPr>
          </a:lstStyle>
          <a:p>
            <a:pPr lvl="0"/>
            <a:r>
              <a:rPr lang="en-US"/>
              <a:t>DEPARTMENT NAME OR CORPORATE MESSAGE</a:t>
            </a:r>
          </a:p>
        </p:txBody>
      </p:sp>
      <p:sp>
        <p:nvSpPr>
          <p:cNvPr id="19" name="Text Placeholder 8">
            <a:extLst>
              <a:ext uri="{FF2B5EF4-FFF2-40B4-BE49-F238E27FC236}">
                <a16:creationId xmlns:a16="http://schemas.microsoft.com/office/drawing/2014/main" id="{6087368F-E75B-4F30-973C-29A587C67F51}"/>
              </a:ext>
            </a:extLst>
          </p:cNvPr>
          <p:cNvSpPr>
            <a:spLocks noGrp="1"/>
          </p:cNvSpPr>
          <p:nvPr>
            <p:ph type="body" sz="quarter" idx="13" hasCustomPrompt="1"/>
          </p:nvPr>
        </p:nvSpPr>
        <p:spPr>
          <a:xfrm>
            <a:off x="615702" y="6190505"/>
            <a:ext cx="4928786" cy="274701"/>
          </a:xfrm>
          <a:prstGeom prst="rect">
            <a:avLst/>
          </a:prstGeom>
        </p:spPr>
        <p:txBody>
          <a:bodyPr vert="horz">
            <a:normAutofit/>
          </a:bodyPr>
          <a:lstStyle>
            <a:lvl1pPr marL="0" indent="0">
              <a:lnSpc>
                <a:spcPct val="90000"/>
              </a:lnSpc>
              <a:buFontTx/>
              <a:buNone/>
              <a:defRPr sz="1600" b="0" baseline="0">
                <a:solidFill>
                  <a:schemeClr val="bg1"/>
                </a:solidFill>
              </a:defRPr>
            </a:lvl1pPr>
          </a:lstStyle>
          <a:p>
            <a:pPr lvl="0"/>
            <a:r>
              <a:rPr lang="en-US"/>
              <a:t>Month XX, 2020</a:t>
            </a:r>
          </a:p>
        </p:txBody>
      </p:sp>
      <p:sp>
        <p:nvSpPr>
          <p:cNvPr id="20" name="Text Placeholder 8">
            <a:extLst>
              <a:ext uri="{FF2B5EF4-FFF2-40B4-BE49-F238E27FC236}">
                <a16:creationId xmlns:a16="http://schemas.microsoft.com/office/drawing/2014/main" id="{1ADC53F4-B5FD-47D7-9D7B-697EC251055A}"/>
              </a:ext>
            </a:extLst>
          </p:cNvPr>
          <p:cNvSpPr>
            <a:spLocks noGrp="1"/>
          </p:cNvSpPr>
          <p:nvPr>
            <p:ph type="body" sz="quarter" idx="14" hasCustomPrompt="1"/>
          </p:nvPr>
        </p:nvSpPr>
        <p:spPr>
          <a:xfrm>
            <a:off x="604342" y="4725797"/>
            <a:ext cx="5999621" cy="830997"/>
          </a:xfrm>
          <a:prstGeom prst="rect">
            <a:avLst/>
          </a:prstGeom>
        </p:spPr>
        <p:txBody>
          <a:bodyPr vert="horz" anchor="t">
            <a:spAutoFit/>
          </a:bodyPr>
          <a:lstStyle>
            <a:lvl1pPr marL="0" indent="0">
              <a:lnSpc>
                <a:spcPct val="90000"/>
              </a:lnSpc>
              <a:buFontTx/>
              <a:buNone/>
              <a:defRPr sz="2400" b="1" baseline="0">
                <a:solidFill>
                  <a:schemeClr val="bg1"/>
                </a:solidFill>
              </a:defRPr>
            </a:lvl1pPr>
          </a:lstStyle>
          <a:p>
            <a:pPr lvl="0"/>
            <a:r>
              <a:rPr lang="en-US"/>
              <a:t>Presenter Name</a:t>
            </a:r>
          </a:p>
          <a:p>
            <a:pPr lvl="0"/>
            <a:r>
              <a:rPr lang="en-US" b="0"/>
              <a:t>Presenter Title</a:t>
            </a:r>
            <a:endParaRPr lang="en-US"/>
          </a:p>
        </p:txBody>
      </p:sp>
    </p:spTree>
    <p:extLst>
      <p:ext uri="{BB962C8B-B14F-4D97-AF65-F5344CB8AC3E}">
        <p14:creationId xmlns:p14="http://schemas.microsoft.com/office/powerpoint/2010/main" val="119996924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Dark Grey">
    <p:bg>
      <p:bgPr>
        <a:solidFill>
          <a:schemeClr val="tx2"/>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12648" y="1591056"/>
            <a:ext cx="10961225" cy="4623149"/>
          </a:xfrm>
          <a:prstGeom prst="rect">
            <a:avLst/>
          </a:prstGeom>
        </p:spPr>
        <p:txBody>
          <a:bodyPr>
            <a:noAutofit/>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a:xfrm>
            <a:off x="612648" y="351693"/>
            <a:ext cx="10972800" cy="815926"/>
          </a:xfrm>
        </p:spPr>
        <p:txBody>
          <a:bodyPr anchor="t">
            <a:noAutofit/>
          </a:bodyPr>
          <a:lstStyle>
            <a:lvl1pPr>
              <a:defRPr>
                <a:solidFill>
                  <a:schemeClr val="bg1"/>
                </a:solidFill>
              </a:defRPr>
            </a:lvl1pPr>
          </a:lstStyle>
          <a:p>
            <a:r>
              <a:rPr lang="en-US"/>
              <a:t>Click To Edit Master Title Style</a:t>
            </a:r>
          </a:p>
        </p:txBody>
      </p:sp>
      <p:sp>
        <p:nvSpPr>
          <p:cNvPr id="2" name="Footer Placeholder 1"/>
          <p:cNvSpPr>
            <a:spLocks noGrp="1"/>
          </p:cNvSpPr>
          <p:nvPr>
            <p:ph type="ftr" sz="quarter" idx="12"/>
          </p:nvPr>
        </p:nvSpPr>
        <p:spPr>
          <a:xfrm>
            <a:off x="612648" y="6540500"/>
            <a:ext cx="4328047" cy="180975"/>
          </a:xfrm>
        </p:spPr>
        <p:txBody>
          <a:bodyPr/>
          <a:lstStyle/>
          <a:p>
            <a:r>
              <a:rPr lang="en-US" kern="0">
                <a:solidFill>
                  <a:srgbClr val="A7A99D"/>
                </a:solidFill>
              </a:rPr>
              <a:t>© Copyright 2021 BMC Software, Inc.</a:t>
            </a:r>
          </a:p>
        </p:txBody>
      </p:sp>
    </p:spTree>
    <p:extLst>
      <p:ext uri="{BB962C8B-B14F-4D97-AF65-F5344CB8AC3E}">
        <p14:creationId xmlns:p14="http://schemas.microsoft.com/office/powerpoint/2010/main" val="399649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Blue">
    <p:bg>
      <p:bgPr>
        <a:gradFill flip="none" rotWithShape="1">
          <a:gsLst>
            <a:gs pos="0">
              <a:srgbClr val="0091DC">
                <a:alpha val="79000"/>
              </a:srgbClr>
            </a:gs>
            <a:gs pos="100000">
              <a:srgbClr val="0F77C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6487C3F6-22EF-4BD5-8921-3AB26689DB7E}"/>
              </a:ext>
            </a:extLst>
          </p:cNvPr>
          <p:cNvSpPr txBox="1">
            <a:spLocks/>
          </p:cNvSpPr>
          <p:nvPr userDrawn="1"/>
        </p:nvSpPr>
        <p:spPr>
          <a:xfrm>
            <a:off x="320778" y="2434743"/>
            <a:ext cx="4874589" cy="3908287"/>
          </a:xfrm>
          <a:prstGeom prst="rect">
            <a:avLst/>
          </a:prstGeom>
        </p:spPr>
        <p:txBody>
          <a:bodyPr vert="horz" lIns="0" tIns="45720" rIns="91440" bIns="45720" rtlCol="0" anchor="t">
            <a:normAutofit/>
          </a:bodyPr>
          <a:lstStyle>
            <a:lvl1pPr marL="0" indent="0" algn="l" defTabSz="457101" rtl="0" eaLnBrk="1" latinLnBrk="0" hangingPunct="1">
              <a:lnSpc>
                <a:spcPct val="90000"/>
              </a:lnSpc>
              <a:spcBef>
                <a:spcPct val="20000"/>
              </a:spcBef>
              <a:buFontTx/>
              <a:buNone/>
              <a:defRPr sz="5400" b="1" kern="1200" baseline="0">
                <a:solidFill>
                  <a:schemeClr val="bg1"/>
                </a:solidFill>
                <a:latin typeface="+mn-lt"/>
                <a:ea typeface="+mn-ea"/>
                <a:cs typeface="+mn-cs"/>
              </a:defRPr>
            </a:lvl1pPr>
            <a:lvl2pPr marL="742797" indent="-285690" algn="l" defTabSz="457101" rtl="0" eaLnBrk="1" latinLnBrk="0" hangingPunct="1">
              <a:spcBef>
                <a:spcPct val="20000"/>
              </a:spcBef>
              <a:spcAft>
                <a:spcPts val="1200"/>
              </a:spcAft>
              <a:buFont typeface="Arial" panose="020B0604020202020204" pitchFamily="34" charset="0"/>
              <a:buChar char="•"/>
              <a:defRPr sz="2000" kern="1200">
                <a:solidFill>
                  <a:schemeClr val="tx2"/>
                </a:solidFill>
                <a:latin typeface="+mn-lt"/>
                <a:ea typeface="+mn-ea"/>
                <a:cs typeface="+mn-cs"/>
              </a:defRPr>
            </a:lvl2pPr>
            <a:lvl3pPr marL="1142760" indent="-228553" algn="l" defTabSz="457101" rtl="0" eaLnBrk="1" latinLnBrk="0" hangingPunct="1">
              <a:spcBef>
                <a:spcPct val="20000"/>
              </a:spcBef>
              <a:spcAft>
                <a:spcPts val="1200"/>
              </a:spcAft>
              <a:buFont typeface="Arial"/>
              <a:buChar char="•"/>
              <a:defRPr sz="1800" kern="1200">
                <a:solidFill>
                  <a:schemeClr val="tx2"/>
                </a:solidFill>
                <a:latin typeface="+mn-lt"/>
                <a:ea typeface="+mn-ea"/>
                <a:cs typeface="+mn-cs"/>
              </a:defRPr>
            </a:lvl3pPr>
            <a:lvl4pPr marL="1599867"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4pPr>
            <a:lvl5pPr marL="2056971"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fontAlgn="auto">
              <a:spcBef>
                <a:spcPts val="0"/>
              </a:spcBef>
              <a:spcAft>
                <a:spcPts val="0"/>
              </a:spcAft>
            </a:pPr>
            <a:endParaRPr lang="en-US"/>
          </a:p>
        </p:txBody>
      </p:sp>
      <p:sp>
        <p:nvSpPr>
          <p:cNvPr id="14" name="Text Placeholder 6">
            <a:extLst>
              <a:ext uri="{FF2B5EF4-FFF2-40B4-BE49-F238E27FC236}">
                <a16:creationId xmlns:a16="http://schemas.microsoft.com/office/drawing/2014/main" id="{89C445DF-6359-4937-9D3E-7CDD628EA722}"/>
              </a:ext>
            </a:extLst>
          </p:cNvPr>
          <p:cNvSpPr txBox="1">
            <a:spLocks/>
          </p:cNvSpPr>
          <p:nvPr userDrawn="1"/>
        </p:nvSpPr>
        <p:spPr>
          <a:xfrm>
            <a:off x="450265" y="1394470"/>
            <a:ext cx="5645735" cy="765429"/>
          </a:xfrm>
          <a:prstGeom prst="rect">
            <a:avLst/>
          </a:prstGeom>
        </p:spPr>
        <p:txBody>
          <a:bodyPr vert="horz" lIns="0" tIns="45720" rIns="91440" bIns="45720" rtlCol="0">
            <a:normAutofit/>
          </a:bodyPr>
          <a:lstStyle>
            <a:lvl1pPr marL="0" indent="0" algn="l" defTabSz="457101" rtl="0" eaLnBrk="1" latinLnBrk="0" hangingPunct="1">
              <a:lnSpc>
                <a:spcPct val="90000"/>
              </a:lnSpc>
              <a:spcBef>
                <a:spcPct val="20000"/>
              </a:spcBef>
              <a:buFontTx/>
              <a:buNone/>
              <a:defRPr sz="2400" b="0" kern="1200" baseline="0">
                <a:solidFill>
                  <a:schemeClr val="bg1"/>
                </a:solidFill>
                <a:latin typeface="+mn-lt"/>
                <a:ea typeface="+mn-ea"/>
                <a:cs typeface="+mn-cs"/>
              </a:defRPr>
            </a:lvl1pPr>
            <a:lvl2pPr marL="742797" indent="-285690" algn="l" defTabSz="457101"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2760" indent="-228553" algn="l" defTabSz="457101" rtl="0" eaLnBrk="1" latinLnBrk="0" hangingPunct="1">
              <a:spcBef>
                <a:spcPct val="20000"/>
              </a:spcBef>
              <a:buFont typeface="Arial"/>
              <a:buChar char="•"/>
              <a:defRPr sz="2000" kern="1200">
                <a:solidFill>
                  <a:schemeClr val="tx2"/>
                </a:solidFill>
                <a:latin typeface="+mn-lt"/>
                <a:ea typeface="+mn-ea"/>
                <a:cs typeface="+mn-cs"/>
              </a:defRPr>
            </a:lvl3pPr>
            <a:lvl4pPr marL="1599867" indent="-228553" algn="l" defTabSz="457101" rtl="0" eaLnBrk="1" latinLnBrk="0" hangingPunct="1">
              <a:spcBef>
                <a:spcPct val="20000"/>
              </a:spcBef>
              <a:buFont typeface="Arial"/>
              <a:buChar char="–"/>
              <a:defRPr sz="1800" kern="1200">
                <a:solidFill>
                  <a:schemeClr val="tx2"/>
                </a:solidFill>
                <a:latin typeface="+mn-lt"/>
                <a:ea typeface="+mn-ea"/>
                <a:cs typeface="+mn-cs"/>
              </a:defRPr>
            </a:lvl4pPr>
            <a:lvl5pPr marL="2056971" indent="-228553" algn="l" defTabSz="457101" rtl="0" eaLnBrk="1" latinLnBrk="0" hangingPunct="1">
              <a:spcBef>
                <a:spcPct val="20000"/>
              </a:spcBef>
              <a:buFont typeface="Arial"/>
              <a:buChar char="»"/>
              <a:defRPr sz="18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endParaRPr lang="en-US" b="1">
              <a:solidFill>
                <a:schemeClr val="tx2"/>
              </a:solidFill>
            </a:endParaRPr>
          </a:p>
        </p:txBody>
      </p:sp>
      <p:sp>
        <p:nvSpPr>
          <p:cNvPr id="2" name="Title 1">
            <a:extLst>
              <a:ext uri="{FF2B5EF4-FFF2-40B4-BE49-F238E27FC236}">
                <a16:creationId xmlns:a16="http://schemas.microsoft.com/office/drawing/2014/main" id="{6E21F720-5E02-4938-85CD-9060970821E2}"/>
              </a:ext>
            </a:extLst>
          </p:cNvPr>
          <p:cNvSpPr>
            <a:spLocks noGrp="1"/>
          </p:cNvSpPr>
          <p:nvPr>
            <p:ph type="title" hasCustomPrompt="1"/>
          </p:nvPr>
        </p:nvSpPr>
        <p:spPr/>
        <p:txBody>
          <a:bodyPr/>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CA257B2F-1B46-47DE-BEAD-701DB7AF7057}"/>
              </a:ext>
            </a:extLst>
          </p:cNvPr>
          <p:cNvSpPr>
            <a:spLocks noGrp="1"/>
          </p:cNvSpPr>
          <p:nvPr>
            <p:ph type="ftr" sz="quarter" idx="10"/>
          </p:nvPr>
        </p:nvSpPr>
        <p:spPr>
          <a:xfrm>
            <a:off x="625884" y="6540500"/>
            <a:ext cx="4328047" cy="180975"/>
          </a:xfrm>
        </p:spPr>
        <p:txBody>
          <a:bodyPr/>
          <a:lstStyle/>
          <a:p>
            <a:r>
              <a:rPr lang="en-US" kern="0">
                <a:solidFill>
                  <a:srgbClr val="A7A99D"/>
                </a:solidFill>
              </a:rPr>
              <a:t>© Copyright 2021 BMC Software, Inc.</a:t>
            </a:r>
          </a:p>
        </p:txBody>
      </p:sp>
      <p:sp>
        <p:nvSpPr>
          <p:cNvPr id="6" name="Content Placeholder 3">
            <a:extLst>
              <a:ext uri="{FF2B5EF4-FFF2-40B4-BE49-F238E27FC236}">
                <a16:creationId xmlns:a16="http://schemas.microsoft.com/office/drawing/2014/main" id="{FD4365AE-9CB4-4732-87CD-02CAEF9B2A02}"/>
              </a:ext>
            </a:extLst>
          </p:cNvPr>
          <p:cNvSpPr>
            <a:spLocks noGrp="1"/>
          </p:cNvSpPr>
          <p:nvPr>
            <p:ph sz="quarter" idx="11" hasCustomPrompt="1"/>
          </p:nvPr>
        </p:nvSpPr>
        <p:spPr>
          <a:xfrm>
            <a:off x="612648" y="1591056"/>
            <a:ext cx="10961225" cy="4647098"/>
          </a:xfrm>
          <a:prstGeom prst="rect">
            <a:avLst/>
          </a:prstGeom>
        </p:spPr>
        <p:txBody>
          <a:bodyPr tIns="45720">
            <a:noAutofit/>
          </a:bodyPr>
          <a:lstStyle>
            <a:lvl1pPr marL="0" indent="0">
              <a:lnSpc>
                <a:spcPct val="100000"/>
              </a:lnSpc>
              <a:spcBef>
                <a:spcPts val="600"/>
              </a:spcBef>
              <a:spcAft>
                <a:spcPts val="0"/>
              </a:spcAft>
              <a:buNone/>
              <a:defRPr>
                <a:solidFill>
                  <a:schemeClr val="bg1"/>
                </a:solidFill>
              </a:defRPr>
            </a:lvl1pPr>
            <a:lvl2pPr>
              <a:lnSpc>
                <a:spcPct val="100000"/>
              </a:lnSpc>
              <a:spcBef>
                <a:spcPts val="600"/>
              </a:spcBef>
              <a:spcAft>
                <a:spcPts val="0"/>
              </a:spcAft>
              <a:defRPr sz="2000">
                <a:solidFill>
                  <a:schemeClr val="bg1"/>
                </a:solidFill>
              </a:defRPr>
            </a:lvl2pPr>
            <a:lvl3pPr>
              <a:lnSpc>
                <a:spcPct val="100000"/>
              </a:lnSpc>
              <a:spcBef>
                <a:spcPts val="600"/>
              </a:spcBef>
              <a:spcAft>
                <a:spcPts val="0"/>
              </a:spcAft>
              <a:defRPr sz="1800">
                <a:solidFill>
                  <a:schemeClr val="bg1"/>
                </a:solidFill>
              </a:defRPr>
            </a:lvl3pPr>
            <a:lvl4pPr>
              <a:lnSpc>
                <a:spcPct val="100000"/>
              </a:lnSpc>
              <a:spcBef>
                <a:spcPts val="600"/>
              </a:spcBef>
              <a:spcAft>
                <a:spcPts val="0"/>
              </a:spcAft>
              <a:defRPr>
                <a:solidFill>
                  <a:schemeClr val="bg1"/>
                </a:solidFill>
              </a:defRPr>
            </a:lvl4pPr>
            <a:lvl5pPr>
              <a:lnSpc>
                <a:spcPct val="100000"/>
              </a:lnSpc>
              <a:spcBef>
                <a:spcPts val="600"/>
              </a:spcBef>
              <a:spcAft>
                <a:spcPts val="0"/>
              </a:spcAft>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641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 Blue">
    <p:bg>
      <p:bgPr>
        <a:gradFill flip="none" rotWithShape="1">
          <a:gsLst>
            <a:gs pos="0">
              <a:srgbClr val="0091DC">
                <a:alpha val="79000"/>
              </a:srgbClr>
            </a:gs>
            <a:gs pos="100000">
              <a:srgbClr val="0F77C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6487C3F6-22EF-4BD5-8921-3AB26689DB7E}"/>
              </a:ext>
            </a:extLst>
          </p:cNvPr>
          <p:cNvSpPr txBox="1">
            <a:spLocks/>
          </p:cNvSpPr>
          <p:nvPr userDrawn="1"/>
        </p:nvSpPr>
        <p:spPr>
          <a:xfrm>
            <a:off x="320778" y="2434743"/>
            <a:ext cx="4874589" cy="3908287"/>
          </a:xfrm>
          <a:prstGeom prst="rect">
            <a:avLst/>
          </a:prstGeom>
        </p:spPr>
        <p:txBody>
          <a:bodyPr vert="horz" lIns="0" tIns="45720" rIns="91440" bIns="45720" rtlCol="0" anchor="t">
            <a:normAutofit/>
          </a:bodyPr>
          <a:lstStyle>
            <a:lvl1pPr marL="0" indent="0" algn="l" defTabSz="457101" rtl="0" eaLnBrk="1" latinLnBrk="0" hangingPunct="1">
              <a:lnSpc>
                <a:spcPct val="90000"/>
              </a:lnSpc>
              <a:spcBef>
                <a:spcPct val="20000"/>
              </a:spcBef>
              <a:buFontTx/>
              <a:buNone/>
              <a:defRPr sz="5400" b="1" kern="1200" baseline="0">
                <a:solidFill>
                  <a:schemeClr val="bg1"/>
                </a:solidFill>
                <a:latin typeface="+mn-lt"/>
                <a:ea typeface="+mn-ea"/>
                <a:cs typeface="+mn-cs"/>
              </a:defRPr>
            </a:lvl1pPr>
            <a:lvl2pPr marL="742797" indent="-285690" algn="l" defTabSz="457101" rtl="0" eaLnBrk="1" latinLnBrk="0" hangingPunct="1">
              <a:spcBef>
                <a:spcPct val="20000"/>
              </a:spcBef>
              <a:spcAft>
                <a:spcPts val="1200"/>
              </a:spcAft>
              <a:buFont typeface="Arial" panose="020B0604020202020204" pitchFamily="34" charset="0"/>
              <a:buChar char="•"/>
              <a:defRPr sz="2000" kern="1200">
                <a:solidFill>
                  <a:schemeClr val="tx2"/>
                </a:solidFill>
                <a:latin typeface="+mn-lt"/>
                <a:ea typeface="+mn-ea"/>
                <a:cs typeface="+mn-cs"/>
              </a:defRPr>
            </a:lvl2pPr>
            <a:lvl3pPr marL="1142760" indent="-228553" algn="l" defTabSz="457101" rtl="0" eaLnBrk="1" latinLnBrk="0" hangingPunct="1">
              <a:spcBef>
                <a:spcPct val="20000"/>
              </a:spcBef>
              <a:spcAft>
                <a:spcPts val="1200"/>
              </a:spcAft>
              <a:buFont typeface="Arial"/>
              <a:buChar char="•"/>
              <a:defRPr sz="1800" kern="1200">
                <a:solidFill>
                  <a:schemeClr val="tx2"/>
                </a:solidFill>
                <a:latin typeface="+mn-lt"/>
                <a:ea typeface="+mn-ea"/>
                <a:cs typeface="+mn-cs"/>
              </a:defRPr>
            </a:lvl3pPr>
            <a:lvl4pPr marL="1599867"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4pPr>
            <a:lvl5pPr marL="2056971"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fontAlgn="auto">
              <a:spcBef>
                <a:spcPts val="0"/>
              </a:spcBef>
              <a:spcAft>
                <a:spcPts val="0"/>
              </a:spcAft>
            </a:pPr>
            <a:endParaRPr lang="en-US"/>
          </a:p>
        </p:txBody>
      </p:sp>
      <p:sp>
        <p:nvSpPr>
          <p:cNvPr id="14" name="Text Placeholder 6">
            <a:extLst>
              <a:ext uri="{FF2B5EF4-FFF2-40B4-BE49-F238E27FC236}">
                <a16:creationId xmlns:a16="http://schemas.microsoft.com/office/drawing/2014/main" id="{89C445DF-6359-4937-9D3E-7CDD628EA722}"/>
              </a:ext>
            </a:extLst>
          </p:cNvPr>
          <p:cNvSpPr txBox="1">
            <a:spLocks/>
          </p:cNvSpPr>
          <p:nvPr userDrawn="1"/>
        </p:nvSpPr>
        <p:spPr>
          <a:xfrm>
            <a:off x="450265" y="1394470"/>
            <a:ext cx="5645735" cy="765429"/>
          </a:xfrm>
          <a:prstGeom prst="rect">
            <a:avLst/>
          </a:prstGeom>
        </p:spPr>
        <p:txBody>
          <a:bodyPr vert="horz" lIns="0" tIns="45720" rIns="91440" bIns="45720" rtlCol="0">
            <a:normAutofit/>
          </a:bodyPr>
          <a:lstStyle>
            <a:lvl1pPr marL="0" indent="0" algn="l" defTabSz="457101" rtl="0" eaLnBrk="1" latinLnBrk="0" hangingPunct="1">
              <a:lnSpc>
                <a:spcPct val="90000"/>
              </a:lnSpc>
              <a:spcBef>
                <a:spcPct val="20000"/>
              </a:spcBef>
              <a:buFontTx/>
              <a:buNone/>
              <a:defRPr sz="2400" b="0" kern="1200" baseline="0">
                <a:solidFill>
                  <a:schemeClr val="bg1"/>
                </a:solidFill>
                <a:latin typeface="+mn-lt"/>
                <a:ea typeface="+mn-ea"/>
                <a:cs typeface="+mn-cs"/>
              </a:defRPr>
            </a:lvl1pPr>
            <a:lvl2pPr marL="742797" indent="-285690" algn="l" defTabSz="457101"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2760" indent="-228553" algn="l" defTabSz="457101" rtl="0" eaLnBrk="1" latinLnBrk="0" hangingPunct="1">
              <a:spcBef>
                <a:spcPct val="20000"/>
              </a:spcBef>
              <a:buFont typeface="Arial"/>
              <a:buChar char="•"/>
              <a:defRPr sz="2000" kern="1200">
                <a:solidFill>
                  <a:schemeClr val="tx2"/>
                </a:solidFill>
                <a:latin typeface="+mn-lt"/>
                <a:ea typeface="+mn-ea"/>
                <a:cs typeface="+mn-cs"/>
              </a:defRPr>
            </a:lvl3pPr>
            <a:lvl4pPr marL="1599867" indent="-228553" algn="l" defTabSz="457101" rtl="0" eaLnBrk="1" latinLnBrk="0" hangingPunct="1">
              <a:spcBef>
                <a:spcPct val="20000"/>
              </a:spcBef>
              <a:buFont typeface="Arial"/>
              <a:buChar char="–"/>
              <a:defRPr sz="1800" kern="1200">
                <a:solidFill>
                  <a:schemeClr val="tx2"/>
                </a:solidFill>
                <a:latin typeface="+mn-lt"/>
                <a:ea typeface="+mn-ea"/>
                <a:cs typeface="+mn-cs"/>
              </a:defRPr>
            </a:lvl4pPr>
            <a:lvl5pPr marL="2056971" indent="-228553" algn="l" defTabSz="457101" rtl="0" eaLnBrk="1" latinLnBrk="0" hangingPunct="1">
              <a:spcBef>
                <a:spcPct val="20000"/>
              </a:spcBef>
              <a:buFont typeface="Arial"/>
              <a:buChar char="»"/>
              <a:defRPr sz="18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endParaRPr lang="en-US" b="1">
              <a:solidFill>
                <a:schemeClr val="tx2"/>
              </a:solidFill>
            </a:endParaRPr>
          </a:p>
        </p:txBody>
      </p:sp>
      <p:sp>
        <p:nvSpPr>
          <p:cNvPr id="2" name="Title 1">
            <a:extLst>
              <a:ext uri="{FF2B5EF4-FFF2-40B4-BE49-F238E27FC236}">
                <a16:creationId xmlns:a16="http://schemas.microsoft.com/office/drawing/2014/main" id="{6E21F720-5E02-4938-85CD-9060970821E2}"/>
              </a:ext>
            </a:extLst>
          </p:cNvPr>
          <p:cNvSpPr>
            <a:spLocks noGrp="1"/>
          </p:cNvSpPr>
          <p:nvPr>
            <p:ph type="title" hasCustomPrompt="1"/>
          </p:nvPr>
        </p:nvSpPr>
        <p:spPr/>
        <p:txBody>
          <a:bodyPr/>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CA257B2F-1B46-47DE-BEAD-701DB7AF7057}"/>
              </a:ext>
            </a:extLst>
          </p:cNvPr>
          <p:cNvSpPr>
            <a:spLocks noGrp="1"/>
          </p:cNvSpPr>
          <p:nvPr>
            <p:ph type="ftr" sz="quarter" idx="10"/>
          </p:nvPr>
        </p:nvSpPr>
        <p:spPr>
          <a:xfrm>
            <a:off x="625884" y="6540500"/>
            <a:ext cx="4328047" cy="180975"/>
          </a:xfrm>
        </p:spPr>
        <p:txBody>
          <a:bodyPr/>
          <a:lstStyle/>
          <a:p>
            <a:r>
              <a:rPr lang="en-US" kern="0">
                <a:solidFill>
                  <a:srgbClr val="A7A99D"/>
                </a:solidFill>
              </a:rPr>
              <a:t>© Copyright 2021 BMC Software, Inc.</a:t>
            </a:r>
          </a:p>
        </p:txBody>
      </p:sp>
    </p:spTree>
    <p:extLst>
      <p:ext uri="{BB962C8B-B14F-4D97-AF65-F5344CB8AC3E}">
        <p14:creationId xmlns:p14="http://schemas.microsoft.com/office/powerpoint/2010/main" val="205121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p:bg>
      <p:bgPr>
        <a:gradFill flip="none" rotWithShape="1">
          <a:gsLst>
            <a:gs pos="0">
              <a:srgbClr val="0091DC">
                <a:alpha val="79000"/>
              </a:srgbClr>
            </a:gs>
            <a:gs pos="100000">
              <a:srgbClr val="0F77C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6487C3F6-22EF-4BD5-8921-3AB26689DB7E}"/>
              </a:ext>
            </a:extLst>
          </p:cNvPr>
          <p:cNvSpPr txBox="1">
            <a:spLocks/>
          </p:cNvSpPr>
          <p:nvPr userDrawn="1"/>
        </p:nvSpPr>
        <p:spPr>
          <a:xfrm>
            <a:off x="320778" y="2434743"/>
            <a:ext cx="4874589" cy="3908287"/>
          </a:xfrm>
          <a:prstGeom prst="rect">
            <a:avLst/>
          </a:prstGeom>
        </p:spPr>
        <p:txBody>
          <a:bodyPr vert="horz" lIns="0" tIns="45720" rIns="91440" bIns="45720" rtlCol="0" anchor="t">
            <a:normAutofit/>
          </a:bodyPr>
          <a:lstStyle>
            <a:lvl1pPr marL="0" indent="0" algn="l" defTabSz="457101" rtl="0" eaLnBrk="1" latinLnBrk="0" hangingPunct="1">
              <a:lnSpc>
                <a:spcPct val="90000"/>
              </a:lnSpc>
              <a:spcBef>
                <a:spcPct val="20000"/>
              </a:spcBef>
              <a:buFontTx/>
              <a:buNone/>
              <a:defRPr sz="5400" b="1" kern="1200" baseline="0">
                <a:solidFill>
                  <a:schemeClr val="bg1"/>
                </a:solidFill>
                <a:latin typeface="+mn-lt"/>
                <a:ea typeface="+mn-ea"/>
                <a:cs typeface="+mn-cs"/>
              </a:defRPr>
            </a:lvl1pPr>
            <a:lvl2pPr marL="742797" indent="-285690" algn="l" defTabSz="457101" rtl="0" eaLnBrk="1" latinLnBrk="0" hangingPunct="1">
              <a:spcBef>
                <a:spcPct val="20000"/>
              </a:spcBef>
              <a:spcAft>
                <a:spcPts val="1200"/>
              </a:spcAft>
              <a:buFont typeface="Arial" panose="020B0604020202020204" pitchFamily="34" charset="0"/>
              <a:buChar char="•"/>
              <a:defRPr sz="2000" kern="1200">
                <a:solidFill>
                  <a:schemeClr val="tx2"/>
                </a:solidFill>
                <a:latin typeface="+mn-lt"/>
                <a:ea typeface="+mn-ea"/>
                <a:cs typeface="+mn-cs"/>
              </a:defRPr>
            </a:lvl2pPr>
            <a:lvl3pPr marL="1142760" indent="-228553" algn="l" defTabSz="457101" rtl="0" eaLnBrk="1" latinLnBrk="0" hangingPunct="1">
              <a:spcBef>
                <a:spcPct val="20000"/>
              </a:spcBef>
              <a:spcAft>
                <a:spcPts val="1200"/>
              </a:spcAft>
              <a:buFont typeface="Arial"/>
              <a:buChar char="•"/>
              <a:defRPr sz="1800" kern="1200">
                <a:solidFill>
                  <a:schemeClr val="tx2"/>
                </a:solidFill>
                <a:latin typeface="+mn-lt"/>
                <a:ea typeface="+mn-ea"/>
                <a:cs typeface="+mn-cs"/>
              </a:defRPr>
            </a:lvl3pPr>
            <a:lvl4pPr marL="1599867"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4pPr>
            <a:lvl5pPr marL="2056971"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fontAlgn="auto">
              <a:spcBef>
                <a:spcPts val="0"/>
              </a:spcBef>
              <a:spcAft>
                <a:spcPts val="0"/>
              </a:spcAft>
            </a:pPr>
            <a:endParaRPr lang="en-US"/>
          </a:p>
        </p:txBody>
      </p:sp>
      <p:sp>
        <p:nvSpPr>
          <p:cNvPr id="14" name="Text Placeholder 6">
            <a:extLst>
              <a:ext uri="{FF2B5EF4-FFF2-40B4-BE49-F238E27FC236}">
                <a16:creationId xmlns:a16="http://schemas.microsoft.com/office/drawing/2014/main" id="{89C445DF-6359-4937-9D3E-7CDD628EA722}"/>
              </a:ext>
            </a:extLst>
          </p:cNvPr>
          <p:cNvSpPr txBox="1">
            <a:spLocks/>
          </p:cNvSpPr>
          <p:nvPr userDrawn="1"/>
        </p:nvSpPr>
        <p:spPr>
          <a:xfrm>
            <a:off x="450265" y="1394470"/>
            <a:ext cx="5645735" cy="765429"/>
          </a:xfrm>
          <a:prstGeom prst="rect">
            <a:avLst/>
          </a:prstGeom>
        </p:spPr>
        <p:txBody>
          <a:bodyPr vert="horz" lIns="0" tIns="45720" rIns="91440" bIns="45720" rtlCol="0">
            <a:normAutofit/>
          </a:bodyPr>
          <a:lstStyle>
            <a:lvl1pPr marL="0" indent="0" algn="l" defTabSz="457101" rtl="0" eaLnBrk="1" latinLnBrk="0" hangingPunct="1">
              <a:lnSpc>
                <a:spcPct val="90000"/>
              </a:lnSpc>
              <a:spcBef>
                <a:spcPct val="20000"/>
              </a:spcBef>
              <a:buFontTx/>
              <a:buNone/>
              <a:defRPr sz="2400" b="0" kern="1200" baseline="0">
                <a:solidFill>
                  <a:schemeClr val="bg1"/>
                </a:solidFill>
                <a:latin typeface="+mn-lt"/>
                <a:ea typeface="+mn-ea"/>
                <a:cs typeface="+mn-cs"/>
              </a:defRPr>
            </a:lvl1pPr>
            <a:lvl2pPr marL="742797" indent="-285690" algn="l" defTabSz="457101"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2760" indent="-228553" algn="l" defTabSz="457101" rtl="0" eaLnBrk="1" latinLnBrk="0" hangingPunct="1">
              <a:spcBef>
                <a:spcPct val="20000"/>
              </a:spcBef>
              <a:buFont typeface="Arial"/>
              <a:buChar char="•"/>
              <a:defRPr sz="2000" kern="1200">
                <a:solidFill>
                  <a:schemeClr val="tx2"/>
                </a:solidFill>
                <a:latin typeface="+mn-lt"/>
                <a:ea typeface="+mn-ea"/>
                <a:cs typeface="+mn-cs"/>
              </a:defRPr>
            </a:lvl3pPr>
            <a:lvl4pPr marL="1599867" indent="-228553" algn="l" defTabSz="457101" rtl="0" eaLnBrk="1" latinLnBrk="0" hangingPunct="1">
              <a:spcBef>
                <a:spcPct val="20000"/>
              </a:spcBef>
              <a:buFont typeface="Arial"/>
              <a:buChar char="–"/>
              <a:defRPr sz="1800" kern="1200">
                <a:solidFill>
                  <a:schemeClr val="tx2"/>
                </a:solidFill>
                <a:latin typeface="+mn-lt"/>
                <a:ea typeface="+mn-ea"/>
                <a:cs typeface="+mn-cs"/>
              </a:defRPr>
            </a:lvl4pPr>
            <a:lvl5pPr marL="2056971" indent="-228553" algn="l" defTabSz="457101" rtl="0" eaLnBrk="1" latinLnBrk="0" hangingPunct="1">
              <a:spcBef>
                <a:spcPct val="20000"/>
              </a:spcBef>
              <a:buFont typeface="Arial"/>
              <a:buChar char="»"/>
              <a:defRPr sz="18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endParaRPr lang="en-US" b="1">
              <a:solidFill>
                <a:schemeClr val="tx2"/>
              </a:solidFill>
            </a:endParaRPr>
          </a:p>
        </p:txBody>
      </p:sp>
      <p:sp>
        <p:nvSpPr>
          <p:cNvPr id="4" name="Footer Placeholder 2">
            <a:extLst>
              <a:ext uri="{FF2B5EF4-FFF2-40B4-BE49-F238E27FC236}">
                <a16:creationId xmlns:a16="http://schemas.microsoft.com/office/drawing/2014/main" id="{C02476DE-2909-484F-B334-834DB3F9B9F5}"/>
              </a:ext>
            </a:extLst>
          </p:cNvPr>
          <p:cNvSpPr>
            <a:spLocks noGrp="1"/>
          </p:cNvSpPr>
          <p:nvPr>
            <p:ph type="ftr" sz="quarter" idx="10"/>
          </p:nvPr>
        </p:nvSpPr>
        <p:spPr>
          <a:xfrm>
            <a:off x="625884" y="6540500"/>
            <a:ext cx="4328047" cy="180975"/>
          </a:xfrm>
        </p:spPr>
        <p:txBody>
          <a:bodyPr/>
          <a:lstStyle/>
          <a:p>
            <a:r>
              <a:rPr lang="en-US" kern="0">
                <a:solidFill>
                  <a:srgbClr val="A7A99D"/>
                </a:solidFill>
              </a:rPr>
              <a:t>© Copyright 2021 BMC Software, Inc.</a:t>
            </a:r>
          </a:p>
        </p:txBody>
      </p:sp>
    </p:spTree>
    <p:extLst>
      <p:ext uri="{BB962C8B-B14F-4D97-AF65-F5344CB8AC3E}">
        <p14:creationId xmlns:p14="http://schemas.microsoft.com/office/powerpoint/2010/main" val="158923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p:bg>
      <p:bgPr>
        <a:gradFill flip="none" rotWithShape="1">
          <a:gsLst>
            <a:gs pos="70000">
              <a:schemeClr val="accent1"/>
            </a:gs>
            <a:gs pos="100000">
              <a:srgbClr val="F86E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6487C3F6-22EF-4BD5-8921-3AB26689DB7E}"/>
              </a:ext>
            </a:extLst>
          </p:cNvPr>
          <p:cNvSpPr txBox="1">
            <a:spLocks/>
          </p:cNvSpPr>
          <p:nvPr userDrawn="1"/>
        </p:nvSpPr>
        <p:spPr>
          <a:xfrm>
            <a:off x="320778" y="2434743"/>
            <a:ext cx="4874589" cy="3908287"/>
          </a:xfrm>
          <a:prstGeom prst="rect">
            <a:avLst/>
          </a:prstGeom>
        </p:spPr>
        <p:txBody>
          <a:bodyPr vert="horz" lIns="0" tIns="45720" rIns="91440" bIns="45720" rtlCol="0" anchor="t">
            <a:normAutofit/>
          </a:bodyPr>
          <a:lstStyle>
            <a:lvl1pPr marL="0" indent="0" algn="l" defTabSz="457101" rtl="0" eaLnBrk="1" latinLnBrk="0" hangingPunct="1">
              <a:lnSpc>
                <a:spcPct val="90000"/>
              </a:lnSpc>
              <a:spcBef>
                <a:spcPct val="20000"/>
              </a:spcBef>
              <a:buFontTx/>
              <a:buNone/>
              <a:defRPr sz="5400" b="1" kern="1200" baseline="0">
                <a:solidFill>
                  <a:schemeClr val="bg1"/>
                </a:solidFill>
                <a:latin typeface="+mn-lt"/>
                <a:ea typeface="+mn-ea"/>
                <a:cs typeface="+mn-cs"/>
              </a:defRPr>
            </a:lvl1pPr>
            <a:lvl2pPr marL="742797" indent="-285690" algn="l" defTabSz="457101" rtl="0" eaLnBrk="1" latinLnBrk="0" hangingPunct="1">
              <a:spcBef>
                <a:spcPct val="20000"/>
              </a:spcBef>
              <a:spcAft>
                <a:spcPts val="1200"/>
              </a:spcAft>
              <a:buFont typeface="Arial" panose="020B0604020202020204" pitchFamily="34" charset="0"/>
              <a:buChar char="•"/>
              <a:defRPr sz="2000" kern="1200">
                <a:solidFill>
                  <a:schemeClr val="tx2"/>
                </a:solidFill>
                <a:latin typeface="+mn-lt"/>
                <a:ea typeface="+mn-ea"/>
                <a:cs typeface="+mn-cs"/>
              </a:defRPr>
            </a:lvl2pPr>
            <a:lvl3pPr marL="1142760" indent="-228553" algn="l" defTabSz="457101" rtl="0" eaLnBrk="1" latinLnBrk="0" hangingPunct="1">
              <a:spcBef>
                <a:spcPct val="20000"/>
              </a:spcBef>
              <a:spcAft>
                <a:spcPts val="1200"/>
              </a:spcAft>
              <a:buFont typeface="Arial"/>
              <a:buChar char="•"/>
              <a:defRPr sz="1800" kern="1200">
                <a:solidFill>
                  <a:schemeClr val="tx2"/>
                </a:solidFill>
                <a:latin typeface="+mn-lt"/>
                <a:ea typeface="+mn-ea"/>
                <a:cs typeface="+mn-cs"/>
              </a:defRPr>
            </a:lvl3pPr>
            <a:lvl4pPr marL="1599867"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4pPr>
            <a:lvl5pPr marL="2056971"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fontAlgn="auto">
              <a:spcBef>
                <a:spcPts val="0"/>
              </a:spcBef>
              <a:spcAft>
                <a:spcPts val="0"/>
              </a:spcAft>
            </a:pPr>
            <a:endParaRPr lang="en-US"/>
          </a:p>
        </p:txBody>
      </p:sp>
      <p:sp>
        <p:nvSpPr>
          <p:cNvPr id="14" name="Text Placeholder 6">
            <a:extLst>
              <a:ext uri="{FF2B5EF4-FFF2-40B4-BE49-F238E27FC236}">
                <a16:creationId xmlns:a16="http://schemas.microsoft.com/office/drawing/2014/main" id="{89C445DF-6359-4937-9D3E-7CDD628EA722}"/>
              </a:ext>
            </a:extLst>
          </p:cNvPr>
          <p:cNvSpPr txBox="1">
            <a:spLocks/>
          </p:cNvSpPr>
          <p:nvPr userDrawn="1"/>
        </p:nvSpPr>
        <p:spPr>
          <a:xfrm>
            <a:off x="450265" y="1394470"/>
            <a:ext cx="5645735" cy="765429"/>
          </a:xfrm>
          <a:prstGeom prst="rect">
            <a:avLst/>
          </a:prstGeom>
        </p:spPr>
        <p:txBody>
          <a:bodyPr vert="horz" lIns="0" tIns="45720" rIns="91440" bIns="45720" rtlCol="0">
            <a:normAutofit/>
          </a:bodyPr>
          <a:lstStyle>
            <a:lvl1pPr marL="0" indent="0" algn="l" defTabSz="457101" rtl="0" eaLnBrk="1" latinLnBrk="0" hangingPunct="1">
              <a:lnSpc>
                <a:spcPct val="90000"/>
              </a:lnSpc>
              <a:spcBef>
                <a:spcPct val="20000"/>
              </a:spcBef>
              <a:buFontTx/>
              <a:buNone/>
              <a:defRPr sz="2400" b="0" kern="1200" baseline="0">
                <a:solidFill>
                  <a:schemeClr val="bg1"/>
                </a:solidFill>
                <a:latin typeface="+mn-lt"/>
                <a:ea typeface="+mn-ea"/>
                <a:cs typeface="+mn-cs"/>
              </a:defRPr>
            </a:lvl1pPr>
            <a:lvl2pPr marL="742797" indent="-285690" algn="l" defTabSz="457101"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2760" indent="-228553" algn="l" defTabSz="457101" rtl="0" eaLnBrk="1" latinLnBrk="0" hangingPunct="1">
              <a:spcBef>
                <a:spcPct val="20000"/>
              </a:spcBef>
              <a:buFont typeface="Arial"/>
              <a:buChar char="•"/>
              <a:defRPr sz="2000" kern="1200">
                <a:solidFill>
                  <a:schemeClr val="tx2"/>
                </a:solidFill>
                <a:latin typeface="+mn-lt"/>
                <a:ea typeface="+mn-ea"/>
                <a:cs typeface="+mn-cs"/>
              </a:defRPr>
            </a:lvl3pPr>
            <a:lvl4pPr marL="1599867" indent="-228553" algn="l" defTabSz="457101" rtl="0" eaLnBrk="1" latinLnBrk="0" hangingPunct="1">
              <a:spcBef>
                <a:spcPct val="20000"/>
              </a:spcBef>
              <a:buFont typeface="Arial"/>
              <a:buChar char="–"/>
              <a:defRPr sz="1800" kern="1200">
                <a:solidFill>
                  <a:schemeClr val="tx2"/>
                </a:solidFill>
                <a:latin typeface="+mn-lt"/>
                <a:ea typeface="+mn-ea"/>
                <a:cs typeface="+mn-cs"/>
              </a:defRPr>
            </a:lvl4pPr>
            <a:lvl5pPr marL="2056971" indent="-228553" algn="l" defTabSz="457101" rtl="0" eaLnBrk="1" latinLnBrk="0" hangingPunct="1">
              <a:spcBef>
                <a:spcPct val="20000"/>
              </a:spcBef>
              <a:buFont typeface="Arial"/>
              <a:buChar char="»"/>
              <a:defRPr sz="18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endParaRPr lang="en-US" b="1">
              <a:solidFill>
                <a:schemeClr val="tx2"/>
              </a:solidFill>
            </a:endParaRPr>
          </a:p>
        </p:txBody>
      </p:sp>
      <p:sp>
        <p:nvSpPr>
          <p:cNvPr id="4" name="Footer Placeholder 2">
            <a:extLst>
              <a:ext uri="{FF2B5EF4-FFF2-40B4-BE49-F238E27FC236}">
                <a16:creationId xmlns:a16="http://schemas.microsoft.com/office/drawing/2014/main" id="{F82DCFC4-EBDA-4B2F-A61A-DACAA21129BF}"/>
              </a:ext>
            </a:extLst>
          </p:cNvPr>
          <p:cNvSpPr>
            <a:spLocks noGrp="1"/>
          </p:cNvSpPr>
          <p:nvPr>
            <p:ph type="ftr" sz="quarter" idx="10"/>
          </p:nvPr>
        </p:nvSpPr>
        <p:spPr>
          <a:xfrm>
            <a:off x="625884" y="6540500"/>
            <a:ext cx="4328047" cy="180975"/>
          </a:xfrm>
        </p:spPr>
        <p:txBody>
          <a:bodyPr/>
          <a:lstStyle>
            <a:lvl1pPr>
              <a:defRPr>
                <a:solidFill>
                  <a:schemeClr val="accent1">
                    <a:lumMod val="40000"/>
                    <a:lumOff val="60000"/>
                  </a:schemeClr>
                </a:solidFill>
              </a:defRPr>
            </a:lvl1pPr>
          </a:lstStyle>
          <a:p>
            <a:r>
              <a:rPr lang="en-US" kern="0"/>
              <a:t>© Copyright 2021 BMC Software, Inc.</a:t>
            </a:r>
          </a:p>
        </p:txBody>
      </p:sp>
      <p:sp>
        <p:nvSpPr>
          <p:cNvPr id="5" name="Footer Placeholder 4">
            <a:extLst>
              <a:ext uri="{FF2B5EF4-FFF2-40B4-BE49-F238E27FC236}">
                <a16:creationId xmlns:a16="http://schemas.microsoft.com/office/drawing/2014/main" id="{2EBDC7F7-AEE5-40BB-A67A-AAE7036C6DAB}"/>
              </a:ext>
            </a:extLst>
          </p:cNvPr>
          <p:cNvSpPr txBox="1">
            <a:spLocks/>
          </p:cNvSpPr>
          <p:nvPr userDrawn="1"/>
        </p:nvSpPr>
        <p:spPr>
          <a:xfrm>
            <a:off x="10798629" y="6540500"/>
            <a:ext cx="871626" cy="180975"/>
          </a:xfrm>
          <a:prstGeom prst="rect">
            <a:avLst/>
          </a:prstGeom>
        </p:spPr>
        <p:txBody>
          <a:bodyPr vert="horz" lIns="91440" tIns="45720" rIns="91440" bIns="45720" rtlCol="0" anchor="ctr"/>
          <a:lstStyle>
            <a:defPPr>
              <a:defRPr lang="en-US"/>
            </a:defPPr>
            <a:lvl1pPr algn="l" defTabSz="457200" rtl="0" eaLnBrk="0" fontAlgn="base" hangingPunct="0">
              <a:spcBef>
                <a:spcPct val="0"/>
              </a:spcBef>
              <a:spcAft>
                <a:spcPct val="0"/>
              </a:spcAft>
              <a:defRPr sz="800" kern="1200">
                <a:solidFill>
                  <a:schemeClr val="tx1">
                    <a:tint val="75000"/>
                  </a:schemeClr>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fld id="{DC8B0BB4-F0CD-C647-849E-62ECE52F2C08}" type="slidenum">
              <a:rPr lang="en-US" sz="1000" kern="0" smtClean="0">
                <a:solidFill>
                  <a:schemeClr val="accent1">
                    <a:lumMod val="40000"/>
                    <a:lumOff val="60000"/>
                  </a:schemeClr>
                </a:solidFill>
              </a:rPr>
              <a:pPr algn="r"/>
              <a:t>‹#›</a:t>
            </a:fld>
            <a:endParaRPr lang="en-US" sz="1000" kern="0">
              <a:solidFill>
                <a:schemeClr val="accent1">
                  <a:lumMod val="40000"/>
                  <a:lumOff val="60000"/>
                </a:schemeClr>
              </a:solidFill>
            </a:endParaRPr>
          </a:p>
        </p:txBody>
      </p:sp>
    </p:spTree>
    <p:extLst>
      <p:ext uri="{BB962C8B-B14F-4D97-AF65-F5344CB8AC3E}">
        <p14:creationId xmlns:p14="http://schemas.microsoft.com/office/powerpoint/2010/main" val="9741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 Grey">
    <p:bg>
      <p:bgPr>
        <a:solidFill>
          <a:schemeClr val="tx2"/>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0E0A3E98-8C50-4CCA-A426-396A89BF4BA4}"/>
              </a:ext>
            </a:extLst>
          </p:cNvPr>
          <p:cNvSpPr>
            <a:spLocks noGrp="1"/>
          </p:cNvSpPr>
          <p:nvPr>
            <p:ph type="ftr" sz="quarter" idx="10"/>
          </p:nvPr>
        </p:nvSpPr>
        <p:spPr>
          <a:xfrm>
            <a:off x="625884" y="6540500"/>
            <a:ext cx="4328047" cy="180975"/>
          </a:xfrm>
        </p:spPr>
        <p:txBody>
          <a:bodyPr/>
          <a:lstStyle/>
          <a:p>
            <a:r>
              <a:rPr lang="en-US" kern="0">
                <a:solidFill>
                  <a:srgbClr val="A7A99D"/>
                </a:solidFill>
              </a:rPr>
              <a:t>© Copyright 2021 BMC Software, Inc.</a:t>
            </a:r>
          </a:p>
        </p:txBody>
      </p:sp>
      <p:sp>
        <p:nvSpPr>
          <p:cNvPr id="3" name="Footer Placeholder 4">
            <a:extLst>
              <a:ext uri="{FF2B5EF4-FFF2-40B4-BE49-F238E27FC236}">
                <a16:creationId xmlns:a16="http://schemas.microsoft.com/office/drawing/2014/main" id="{54BD0A65-723D-46F2-AC16-B665C2954AE9}"/>
              </a:ext>
            </a:extLst>
          </p:cNvPr>
          <p:cNvSpPr txBox="1">
            <a:spLocks/>
          </p:cNvSpPr>
          <p:nvPr userDrawn="1"/>
        </p:nvSpPr>
        <p:spPr>
          <a:xfrm>
            <a:off x="10798629" y="6540500"/>
            <a:ext cx="871626" cy="180975"/>
          </a:xfrm>
          <a:prstGeom prst="rect">
            <a:avLst/>
          </a:prstGeom>
        </p:spPr>
        <p:txBody>
          <a:bodyPr vert="horz" lIns="91440" tIns="45720" rIns="91440" bIns="45720" rtlCol="0" anchor="ctr"/>
          <a:lstStyle>
            <a:defPPr>
              <a:defRPr lang="en-US"/>
            </a:defPPr>
            <a:lvl1pPr algn="l" defTabSz="457200" rtl="0" eaLnBrk="0" fontAlgn="base" hangingPunct="0">
              <a:spcBef>
                <a:spcPct val="0"/>
              </a:spcBef>
              <a:spcAft>
                <a:spcPct val="0"/>
              </a:spcAft>
              <a:defRPr sz="800" kern="1200">
                <a:solidFill>
                  <a:schemeClr val="tx1">
                    <a:tint val="75000"/>
                  </a:schemeClr>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fld id="{DC8B0BB4-F0CD-C647-849E-62ECE52F2C08}" type="slidenum">
              <a:rPr lang="en-US" sz="1000" kern="0" smtClean="0">
                <a:solidFill>
                  <a:srgbClr val="A7A99D"/>
                </a:solidFill>
              </a:rPr>
              <a:pPr algn="r"/>
              <a:t>‹#›</a:t>
            </a:fld>
            <a:endParaRPr lang="en-US" sz="1000" kern="0">
              <a:solidFill>
                <a:srgbClr val="A7A99D"/>
              </a:solidFill>
            </a:endParaRPr>
          </a:p>
        </p:txBody>
      </p:sp>
    </p:spTree>
    <p:extLst>
      <p:ext uri="{BB962C8B-B14F-4D97-AF65-F5344CB8AC3E}">
        <p14:creationId xmlns:p14="http://schemas.microsoft.com/office/powerpoint/2010/main" val="417231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68A61592-093F-4960-AF3E-E3CD9FEC5F01}"/>
              </a:ext>
            </a:extLst>
          </p:cNvPr>
          <p:cNvSpPr>
            <a:spLocks noGrp="1"/>
          </p:cNvSpPr>
          <p:nvPr>
            <p:ph type="ftr" sz="quarter" idx="10"/>
          </p:nvPr>
        </p:nvSpPr>
        <p:spPr>
          <a:xfrm>
            <a:off x="625884" y="6540500"/>
            <a:ext cx="4328047" cy="180975"/>
          </a:xfrm>
        </p:spPr>
        <p:txBody>
          <a:bodyPr/>
          <a:lstStyle/>
          <a:p>
            <a:r>
              <a:rPr lang="en-US" kern="0">
                <a:solidFill>
                  <a:srgbClr val="A7A99D"/>
                </a:solidFill>
              </a:rPr>
              <a:t>© Copyright 2021 BMC Software, Inc.</a:t>
            </a:r>
          </a:p>
        </p:txBody>
      </p:sp>
    </p:spTree>
    <p:extLst>
      <p:ext uri="{BB962C8B-B14F-4D97-AF65-F5344CB8AC3E}">
        <p14:creationId xmlns:p14="http://schemas.microsoft.com/office/powerpoint/2010/main" val="55268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 3 Icon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09600" y="3038313"/>
            <a:ext cx="3414577" cy="944282"/>
          </a:xfrm>
          <a:prstGeom prst="rect">
            <a:avLst/>
          </a:prstGeom>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a:t>Edit Master text styles</a:t>
            </a:r>
          </a:p>
        </p:txBody>
      </p:sp>
      <p:sp>
        <p:nvSpPr>
          <p:cNvPr id="5" name="Content Placeholder 3"/>
          <p:cNvSpPr>
            <a:spLocks noGrp="1"/>
          </p:cNvSpPr>
          <p:nvPr>
            <p:ph sz="quarter" idx="12"/>
          </p:nvPr>
        </p:nvSpPr>
        <p:spPr>
          <a:xfrm>
            <a:off x="4374258" y="3038313"/>
            <a:ext cx="3414577" cy="944282"/>
          </a:xfrm>
          <a:prstGeom prst="rect">
            <a:avLst/>
          </a:prstGeom>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a:t>Edit Master text styles</a:t>
            </a:r>
          </a:p>
        </p:txBody>
      </p:sp>
      <p:sp>
        <p:nvSpPr>
          <p:cNvPr id="8" name="Content Placeholder 3"/>
          <p:cNvSpPr>
            <a:spLocks noGrp="1"/>
          </p:cNvSpPr>
          <p:nvPr>
            <p:ph sz="quarter" idx="13"/>
          </p:nvPr>
        </p:nvSpPr>
        <p:spPr>
          <a:xfrm>
            <a:off x="8166985" y="3038313"/>
            <a:ext cx="3414577" cy="944282"/>
          </a:xfrm>
          <a:prstGeom prst="rect">
            <a:avLst/>
          </a:prstGeom>
        </p:spPr>
        <p:txBody>
          <a:bodyPr anchor="b">
            <a:noAutofit/>
          </a:bodyPr>
          <a:lstStyle>
            <a:lvl1pPr marL="0" indent="0">
              <a:lnSpc>
                <a:spcPct val="90000"/>
              </a:lnSpc>
              <a:buNone/>
              <a:defRPr sz="2400"/>
            </a:lvl1pPr>
            <a:lvl2pPr>
              <a:defRPr sz="2400"/>
            </a:lvl2pPr>
            <a:lvl3pPr>
              <a:defRPr sz="2400"/>
            </a:lvl3pPr>
            <a:lvl4pPr>
              <a:defRPr sz="2400"/>
            </a:lvl4pPr>
            <a:lvl5pPr>
              <a:defRPr sz="2400"/>
            </a:lvl5pPr>
          </a:lstStyle>
          <a:p>
            <a:pPr lvl="0"/>
            <a:r>
              <a:rPr lang="en-US"/>
              <a:t>Edit Master text styles</a:t>
            </a:r>
          </a:p>
        </p:txBody>
      </p:sp>
      <p:sp>
        <p:nvSpPr>
          <p:cNvPr id="2" name="Oval 1"/>
          <p:cNvSpPr/>
          <p:nvPr userDrawn="1"/>
        </p:nvSpPr>
        <p:spPr>
          <a:xfrm>
            <a:off x="1691843" y="1708389"/>
            <a:ext cx="1250089" cy="1250089"/>
          </a:xfrm>
          <a:prstGeom prst="ellipse">
            <a:avLst/>
          </a:prstGeom>
          <a:solidFill>
            <a:schemeClr val="accent3"/>
          </a:solidFill>
          <a:ln w="111125">
            <a:solidFill>
              <a:schemeClr val="accent3">
                <a:alpha val="58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2" name="Oval 11"/>
          <p:cNvSpPr/>
          <p:nvPr userDrawn="1"/>
        </p:nvSpPr>
        <p:spPr>
          <a:xfrm>
            <a:off x="5456501" y="1708389"/>
            <a:ext cx="1250089" cy="1250089"/>
          </a:xfrm>
          <a:prstGeom prst="ellipse">
            <a:avLst/>
          </a:prstGeom>
          <a:solidFill>
            <a:srgbClr val="AACC07"/>
          </a:solidFill>
          <a:ln w="111125">
            <a:solidFill>
              <a:srgbClr val="AACC07">
                <a:alpha val="58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3" name="Oval 12"/>
          <p:cNvSpPr/>
          <p:nvPr userDrawn="1"/>
        </p:nvSpPr>
        <p:spPr>
          <a:xfrm>
            <a:off x="9221159" y="1708389"/>
            <a:ext cx="1250089" cy="1250089"/>
          </a:xfrm>
          <a:prstGeom prst="ellipse">
            <a:avLst/>
          </a:prstGeom>
          <a:solidFill>
            <a:srgbClr val="0091DC"/>
          </a:solidFill>
          <a:ln w="111125">
            <a:solidFill>
              <a:srgbClr val="0093C9">
                <a:alpha val="58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4" name="Text Placeholder 14"/>
          <p:cNvSpPr>
            <a:spLocks noGrp="1"/>
          </p:cNvSpPr>
          <p:nvPr>
            <p:ph type="body" sz="quarter" idx="14"/>
          </p:nvPr>
        </p:nvSpPr>
        <p:spPr>
          <a:xfrm>
            <a:off x="609601" y="4142264"/>
            <a:ext cx="3414577" cy="2258536"/>
          </a:xfrm>
        </p:spPr>
        <p:txBody>
          <a:bodyPr>
            <a:noAutofit/>
          </a:bodyPr>
          <a:lstStyle>
            <a:lvl1pPr marL="0" indent="0">
              <a:buFont typeface="Arial" panose="020B0604020202020204" pitchFamily="34" charset="0"/>
              <a:buNone/>
              <a:defRPr sz="1400"/>
            </a:lvl1pPr>
            <a:lvl2pPr marL="182880" indent="-182880">
              <a:spcBef>
                <a:spcPts val="200"/>
              </a:spcBef>
              <a:spcAft>
                <a:spcPts val="200"/>
              </a:spcAft>
              <a:buFont typeface="Arial" panose="020B0604020202020204" pitchFamily="34" charset="0"/>
              <a:buChar char="•"/>
              <a:defRPr sz="1400"/>
            </a:lvl2pPr>
            <a:lvl3pPr marL="914207" indent="0">
              <a:buNone/>
              <a:defRPr sz="1400"/>
            </a:lvl3pPr>
            <a:lvl4pPr marL="1371314" indent="0">
              <a:buNone/>
              <a:defRPr sz="1400"/>
            </a:lvl4pPr>
            <a:lvl5pPr marL="1828418" indent="0">
              <a:buNone/>
              <a:defRPr sz="1400"/>
            </a:lvl5pPr>
          </a:lstStyle>
          <a:p>
            <a:pPr lvl="0"/>
            <a:r>
              <a:rPr lang="en-US"/>
              <a:t>Edit Master text styles</a:t>
            </a:r>
          </a:p>
          <a:p>
            <a:pPr lvl="1"/>
            <a:r>
              <a:rPr lang="en-US"/>
              <a:t>Second level</a:t>
            </a:r>
          </a:p>
          <a:p>
            <a:pPr lvl="1"/>
            <a:r>
              <a:rPr lang="en-US"/>
              <a:t>Additional bullet</a:t>
            </a:r>
          </a:p>
          <a:p>
            <a:pPr lvl="2"/>
            <a:endParaRPr lang="en-US"/>
          </a:p>
        </p:txBody>
      </p:sp>
      <p:sp>
        <p:nvSpPr>
          <p:cNvPr id="15" name="Text Placeholder 14"/>
          <p:cNvSpPr>
            <a:spLocks noGrp="1"/>
          </p:cNvSpPr>
          <p:nvPr>
            <p:ph type="body" sz="quarter" idx="15"/>
          </p:nvPr>
        </p:nvSpPr>
        <p:spPr>
          <a:xfrm>
            <a:off x="4380780" y="4142264"/>
            <a:ext cx="3429603" cy="2258536"/>
          </a:xfrm>
        </p:spPr>
        <p:txBody>
          <a:bodyPr>
            <a:noAutofit/>
          </a:bodyPr>
          <a:lstStyle>
            <a:lvl1pPr marL="0" indent="0">
              <a:buFont typeface="Arial" panose="020B0604020202020204" pitchFamily="34" charset="0"/>
              <a:buNone/>
              <a:defRPr sz="1400"/>
            </a:lvl1pPr>
            <a:lvl2pPr marL="182880" indent="-182880">
              <a:spcBef>
                <a:spcPts val="200"/>
              </a:spcBef>
              <a:spcAft>
                <a:spcPts val="200"/>
              </a:spcAft>
              <a:buFont typeface="Arial" panose="020B0604020202020204" pitchFamily="34" charset="0"/>
              <a:buChar char="•"/>
              <a:defRPr sz="1400"/>
            </a:lvl2pPr>
            <a:lvl3pPr marL="914207" indent="0">
              <a:buNone/>
              <a:defRPr sz="1400"/>
            </a:lvl3pPr>
            <a:lvl4pPr marL="1371314" indent="0">
              <a:buNone/>
              <a:defRPr sz="1400"/>
            </a:lvl4pPr>
            <a:lvl5pPr marL="1828418" indent="0">
              <a:buNone/>
              <a:defRPr sz="1400"/>
            </a:lvl5pPr>
          </a:lstStyle>
          <a:p>
            <a:pPr lvl="0"/>
            <a:r>
              <a:rPr lang="en-US"/>
              <a:t>Edit Master text styles</a:t>
            </a:r>
          </a:p>
          <a:p>
            <a:pPr lvl="1"/>
            <a:r>
              <a:rPr lang="en-US"/>
              <a:t>Second level</a:t>
            </a:r>
          </a:p>
          <a:p>
            <a:pPr lvl="1"/>
            <a:r>
              <a:rPr lang="en-US"/>
              <a:t>Additional bullet</a:t>
            </a:r>
          </a:p>
          <a:p>
            <a:pPr lvl="2"/>
            <a:endParaRPr lang="en-US"/>
          </a:p>
        </p:txBody>
      </p:sp>
      <p:sp>
        <p:nvSpPr>
          <p:cNvPr id="16" name="Text Placeholder 14"/>
          <p:cNvSpPr>
            <a:spLocks noGrp="1"/>
          </p:cNvSpPr>
          <p:nvPr>
            <p:ph type="body" sz="quarter" idx="16"/>
          </p:nvPr>
        </p:nvSpPr>
        <p:spPr>
          <a:xfrm>
            <a:off x="8166985" y="4142264"/>
            <a:ext cx="3414577" cy="2303972"/>
          </a:xfrm>
        </p:spPr>
        <p:txBody>
          <a:bodyPr>
            <a:noAutofit/>
          </a:bodyPr>
          <a:lstStyle>
            <a:lvl1pPr marL="0" indent="0">
              <a:buFont typeface="Arial" panose="020B0604020202020204" pitchFamily="34" charset="0"/>
              <a:buNone/>
              <a:defRPr sz="1400"/>
            </a:lvl1pPr>
            <a:lvl2pPr marL="182880" indent="-182880">
              <a:spcBef>
                <a:spcPts val="200"/>
              </a:spcBef>
              <a:spcAft>
                <a:spcPts val="200"/>
              </a:spcAft>
              <a:buFont typeface="Arial" panose="020B0604020202020204" pitchFamily="34" charset="0"/>
              <a:buChar char="•"/>
              <a:defRPr sz="1400"/>
            </a:lvl2pPr>
            <a:lvl3pPr marL="914207" indent="0">
              <a:buNone/>
              <a:defRPr sz="1400"/>
            </a:lvl3pPr>
            <a:lvl4pPr marL="1371314" indent="0">
              <a:buNone/>
              <a:defRPr sz="1400"/>
            </a:lvl4pPr>
            <a:lvl5pPr marL="1828418" indent="0">
              <a:buNone/>
              <a:defRPr sz="1400"/>
            </a:lvl5pPr>
          </a:lstStyle>
          <a:p>
            <a:pPr lvl="0"/>
            <a:r>
              <a:rPr lang="en-US"/>
              <a:t>Edit Master text styles</a:t>
            </a:r>
          </a:p>
          <a:p>
            <a:pPr lvl="1"/>
            <a:r>
              <a:rPr lang="en-US"/>
              <a:t>Second level</a:t>
            </a:r>
          </a:p>
          <a:p>
            <a:pPr lvl="1"/>
            <a:r>
              <a:rPr lang="en-US"/>
              <a:t>Additional bullet</a:t>
            </a:r>
          </a:p>
          <a:p>
            <a:pPr lvl="2"/>
            <a:endParaRPr lang="en-US"/>
          </a:p>
        </p:txBody>
      </p:sp>
      <p:sp>
        <p:nvSpPr>
          <p:cNvPr id="3" name="Footer Placeholder 2"/>
          <p:cNvSpPr>
            <a:spLocks noGrp="1"/>
          </p:cNvSpPr>
          <p:nvPr>
            <p:ph type="ftr" sz="quarter" idx="17"/>
          </p:nvPr>
        </p:nvSpPr>
        <p:spPr>
          <a:xfrm>
            <a:off x="612648" y="6540500"/>
            <a:ext cx="4328047" cy="180975"/>
          </a:xfrm>
        </p:spPr>
        <p:txBody>
          <a:bodyPr/>
          <a:lstStyle/>
          <a:p>
            <a:r>
              <a:rPr lang="en-US" kern="0">
                <a:solidFill>
                  <a:srgbClr val="A7A99D"/>
                </a:solidFill>
              </a:rPr>
              <a:t>© Copyright 2021 BMC Software, Inc.</a:t>
            </a:r>
          </a:p>
        </p:txBody>
      </p:sp>
      <p:sp>
        <p:nvSpPr>
          <p:cNvPr id="17" name="Footer Placeholder 4">
            <a:extLst>
              <a:ext uri="{FF2B5EF4-FFF2-40B4-BE49-F238E27FC236}">
                <a16:creationId xmlns:a16="http://schemas.microsoft.com/office/drawing/2014/main" id="{116C7E7A-DF84-FC4B-A58D-8AE66F9B38D5}"/>
              </a:ext>
            </a:extLst>
          </p:cNvPr>
          <p:cNvSpPr txBox="1">
            <a:spLocks/>
          </p:cNvSpPr>
          <p:nvPr userDrawn="1"/>
        </p:nvSpPr>
        <p:spPr>
          <a:xfrm>
            <a:off x="7342208" y="6540500"/>
            <a:ext cx="4328047" cy="180975"/>
          </a:xfrm>
          <a:prstGeom prst="rect">
            <a:avLst/>
          </a:prstGeom>
        </p:spPr>
        <p:txBody>
          <a:bodyPr vert="horz" lIns="91440" tIns="45720" rIns="91440" bIns="45720" rtlCol="0" anchor="ctr"/>
          <a:lstStyle>
            <a:defPPr>
              <a:defRPr lang="en-US"/>
            </a:defPPr>
            <a:lvl1pPr algn="l" defTabSz="457200" rtl="0" eaLnBrk="0" fontAlgn="base" hangingPunct="0">
              <a:spcBef>
                <a:spcPct val="0"/>
              </a:spcBef>
              <a:spcAft>
                <a:spcPct val="0"/>
              </a:spcAft>
              <a:defRPr sz="800" kern="1200">
                <a:solidFill>
                  <a:schemeClr val="tx1">
                    <a:tint val="75000"/>
                  </a:schemeClr>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fld id="{DC8B0BB4-F0CD-C647-849E-62ECE52F2C08}" type="slidenum">
              <a:rPr lang="en-US" sz="1000" kern="0" smtClean="0">
                <a:solidFill>
                  <a:srgbClr val="A7A99D"/>
                </a:solidFill>
              </a:rPr>
              <a:pPr algn="r"/>
              <a:t>‹#›</a:t>
            </a:fld>
            <a:endParaRPr lang="en-US" sz="1000" kern="0">
              <a:solidFill>
                <a:srgbClr val="A7A99D"/>
              </a:solidFill>
            </a:endParaRPr>
          </a:p>
        </p:txBody>
      </p:sp>
      <p:sp>
        <p:nvSpPr>
          <p:cNvPr id="18" name="Title 5">
            <a:extLst>
              <a:ext uri="{FF2B5EF4-FFF2-40B4-BE49-F238E27FC236}">
                <a16:creationId xmlns:a16="http://schemas.microsoft.com/office/drawing/2014/main" id="{48722764-2737-4CA5-A0E5-3CD7BB712F0F}"/>
              </a:ext>
            </a:extLst>
          </p:cNvPr>
          <p:cNvSpPr>
            <a:spLocks noGrp="1"/>
          </p:cNvSpPr>
          <p:nvPr>
            <p:ph type="title" hasCustomPrompt="1"/>
          </p:nvPr>
        </p:nvSpPr>
        <p:spPr>
          <a:xfrm>
            <a:off x="592440" y="286016"/>
            <a:ext cx="10961225" cy="801859"/>
          </a:xfrm>
        </p:spPr>
        <p:txBody>
          <a:bodyPr anchor="t">
            <a:noAutofit/>
          </a:bodyPr>
          <a:lstStyle/>
          <a:p>
            <a:r>
              <a:rPr lang="en-US"/>
              <a:t>Click To Edit Master Title Style</a:t>
            </a:r>
          </a:p>
        </p:txBody>
      </p:sp>
    </p:spTree>
    <p:extLst>
      <p:ext uri="{BB962C8B-B14F-4D97-AF65-F5344CB8AC3E}">
        <p14:creationId xmlns:p14="http://schemas.microsoft.com/office/powerpoint/2010/main" val="277977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12648" y="1935126"/>
            <a:ext cx="5702191" cy="4311618"/>
          </a:xfrm>
          <a:prstGeom prst="rect">
            <a:avLst/>
          </a:prstGeo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3"/>
          </p:nvPr>
        </p:nvSpPr>
        <p:spPr>
          <a:xfrm>
            <a:off x="6972300" y="0"/>
            <a:ext cx="5219700" cy="6858000"/>
          </a:xfrm>
        </p:spPr>
        <p:txBody>
          <a:bodyPr/>
          <a:lstStyle/>
          <a:p>
            <a:endParaRPr lang="en-US"/>
          </a:p>
        </p:txBody>
      </p:sp>
      <p:sp>
        <p:nvSpPr>
          <p:cNvPr id="3" name="Title 2"/>
          <p:cNvSpPr>
            <a:spLocks noGrp="1"/>
          </p:cNvSpPr>
          <p:nvPr>
            <p:ph type="title" hasCustomPrompt="1"/>
          </p:nvPr>
        </p:nvSpPr>
        <p:spPr>
          <a:xfrm>
            <a:off x="595608" y="345256"/>
            <a:ext cx="5702190" cy="1382232"/>
          </a:xfrm>
        </p:spPr>
        <p:txBody>
          <a:bodyPr/>
          <a:lstStyle>
            <a:lvl1pPr>
              <a:lnSpc>
                <a:spcPct val="90000"/>
              </a:lnSpc>
              <a:defRPr/>
            </a:lvl1pPr>
          </a:lstStyle>
          <a:p>
            <a:r>
              <a:rPr lang="en-US"/>
              <a:t>Click To Edit Master Title Style</a:t>
            </a:r>
          </a:p>
        </p:txBody>
      </p:sp>
      <p:sp>
        <p:nvSpPr>
          <p:cNvPr id="8" name="Footer Placeholder 4">
            <a:extLst>
              <a:ext uri="{FF2B5EF4-FFF2-40B4-BE49-F238E27FC236}">
                <a16:creationId xmlns:a16="http://schemas.microsoft.com/office/drawing/2014/main" id="{CAFFEE73-D65F-7A48-BD7B-0FCB56C43B4B}"/>
              </a:ext>
            </a:extLst>
          </p:cNvPr>
          <p:cNvSpPr>
            <a:spLocks noGrp="1"/>
          </p:cNvSpPr>
          <p:nvPr>
            <p:ph type="ftr" sz="quarter" idx="3"/>
          </p:nvPr>
        </p:nvSpPr>
        <p:spPr>
          <a:xfrm>
            <a:off x="612648" y="6540500"/>
            <a:ext cx="4328047" cy="180975"/>
          </a:xfrm>
          <a:prstGeom prst="rect">
            <a:avLst/>
          </a:prstGeom>
        </p:spPr>
        <p:txBody>
          <a:bodyPr vert="horz" lIns="0" tIns="45720" rIns="91440" bIns="45720" rtlCol="0" anchor="ctr"/>
          <a:lstStyle>
            <a:lvl1pPr algn="l">
              <a:defRPr sz="800">
                <a:solidFill>
                  <a:schemeClr val="tx1">
                    <a:tint val="75000"/>
                  </a:schemeClr>
                </a:solidFill>
              </a:defRPr>
            </a:lvl1pPr>
          </a:lstStyle>
          <a:p>
            <a:r>
              <a:rPr lang="en-US" kern="0">
                <a:solidFill>
                  <a:srgbClr val="A7A99D"/>
                </a:solidFill>
              </a:rPr>
              <a:t>© Copyright 2021 BMC Software, Inc.</a:t>
            </a:r>
          </a:p>
        </p:txBody>
      </p:sp>
      <p:sp>
        <p:nvSpPr>
          <p:cNvPr id="9" name="Footer Placeholder 4">
            <a:extLst>
              <a:ext uri="{FF2B5EF4-FFF2-40B4-BE49-F238E27FC236}">
                <a16:creationId xmlns:a16="http://schemas.microsoft.com/office/drawing/2014/main" id="{201522CD-6EB9-1C4B-8CE5-E4544F15676A}"/>
              </a:ext>
            </a:extLst>
          </p:cNvPr>
          <p:cNvSpPr txBox="1">
            <a:spLocks/>
          </p:cNvSpPr>
          <p:nvPr userDrawn="1"/>
        </p:nvSpPr>
        <p:spPr>
          <a:xfrm>
            <a:off x="7342208" y="6540500"/>
            <a:ext cx="4328047" cy="180975"/>
          </a:xfrm>
          <a:prstGeom prst="rect">
            <a:avLst/>
          </a:prstGeom>
        </p:spPr>
        <p:txBody>
          <a:bodyPr vert="horz" lIns="91440" tIns="45720" rIns="91440" bIns="45720" rtlCol="0" anchor="ctr"/>
          <a:lstStyle>
            <a:defPPr>
              <a:defRPr lang="en-US"/>
            </a:defPPr>
            <a:lvl1pPr algn="l" defTabSz="457200" rtl="0" eaLnBrk="0" fontAlgn="base" hangingPunct="0">
              <a:spcBef>
                <a:spcPct val="0"/>
              </a:spcBef>
              <a:spcAft>
                <a:spcPct val="0"/>
              </a:spcAft>
              <a:defRPr sz="800" kern="1200">
                <a:solidFill>
                  <a:schemeClr val="tx1">
                    <a:tint val="75000"/>
                  </a:schemeClr>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fld id="{DC8B0BB4-F0CD-C647-849E-62ECE52F2C08}" type="slidenum">
              <a:rPr lang="en-US" sz="1000" kern="0" smtClean="0">
                <a:solidFill>
                  <a:srgbClr val="A7A99D"/>
                </a:solidFill>
              </a:rPr>
              <a:pPr algn="r"/>
              <a:t>‹#›</a:t>
            </a:fld>
            <a:endParaRPr lang="en-US" sz="1000" kern="0">
              <a:solidFill>
                <a:srgbClr val="A7A99D"/>
              </a:solidFill>
            </a:endParaRPr>
          </a:p>
        </p:txBody>
      </p:sp>
    </p:spTree>
    <p:extLst>
      <p:ext uri="{BB962C8B-B14F-4D97-AF65-F5344CB8AC3E}">
        <p14:creationId xmlns:p14="http://schemas.microsoft.com/office/powerpoint/2010/main" val="98532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3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Image (Right)">
    <p:spTree>
      <p:nvGrpSpPr>
        <p:cNvPr id="1" name=""/>
        <p:cNvGrpSpPr/>
        <p:nvPr/>
      </p:nvGrpSpPr>
      <p:grpSpPr>
        <a:xfrm>
          <a:off x="0" y="0"/>
          <a:ext cx="0" cy="0"/>
          <a:chOff x="0" y="0"/>
          <a:chExt cx="0" cy="0"/>
        </a:xfrm>
      </p:grpSpPr>
      <p:pic>
        <p:nvPicPr>
          <p:cNvPr id="5" name="Picture 2" descr="MacBookPro-Mask.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72529" y="1427202"/>
            <a:ext cx="8088523" cy="4813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1"/>
          </p:nvPr>
        </p:nvSpPr>
        <p:spPr>
          <a:xfrm>
            <a:off x="6102350" y="1741872"/>
            <a:ext cx="6034088" cy="3736975"/>
          </a:xfrm>
        </p:spPr>
        <p:txBody>
          <a:bodyPr/>
          <a:lstStyle/>
          <a:p>
            <a:endParaRPr lang="en-US"/>
          </a:p>
        </p:txBody>
      </p:sp>
      <p:sp>
        <p:nvSpPr>
          <p:cNvPr id="9" name="Content Placeholder 3"/>
          <p:cNvSpPr>
            <a:spLocks noGrp="1"/>
          </p:cNvSpPr>
          <p:nvPr>
            <p:ph sz="quarter" idx="13"/>
          </p:nvPr>
        </p:nvSpPr>
        <p:spPr>
          <a:xfrm>
            <a:off x="612648" y="1945758"/>
            <a:ext cx="4866861" cy="3905738"/>
          </a:xfrm>
          <a:prstGeom prst="rect">
            <a:avLst/>
          </a:prstGeom>
        </p:spPr>
        <p:txBody>
          <a:bodyPr/>
          <a:lstStyle>
            <a:lvl1pPr marL="0" indent="0">
              <a:buNone/>
              <a:defRPr sz="24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9DEA7D2F-682B-4D4A-93A0-56F90047D0D6}"/>
              </a:ext>
            </a:extLst>
          </p:cNvPr>
          <p:cNvSpPr>
            <a:spLocks noGrp="1"/>
          </p:cNvSpPr>
          <p:nvPr>
            <p:ph type="ftr" sz="quarter" idx="14"/>
          </p:nvPr>
        </p:nvSpPr>
        <p:spPr>
          <a:xfrm>
            <a:off x="612648" y="6540500"/>
            <a:ext cx="4328047" cy="180975"/>
          </a:xfrm>
        </p:spPr>
        <p:txBody>
          <a:bodyPr/>
          <a:lstStyle/>
          <a:p>
            <a:r>
              <a:rPr lang="en-US" kern="0">
                <a:solidFill>
                  <a:srgbClr val="A7A99D"/>
                </a:solidFill>
              </a:rPr>
              <a:t>© Copyright 2021-2022 BMC Software, Inc.</a:t>
            </a:r>
          </a:p>
        </p:txBody>
      </p:sp>
      <p:sp>
        <p:nvSpPr>
          <p:cNvPr id="11" name="Title 2">
            <a:extLst>
              <a:ext uri="{FF2B5EF4-FFF2-40B4-BE49-F238E27FC236}">
                <a16:creationId xmlns:a16="http://schemas.microsoft.com/office/drawing/2014/main" id="{9E238118-506D-4A59-9078-D44ED13A8F9E}"/>
              </a:ext>
            </a:extLst>
          </p:cNvPr>
          <p:cNvSpPr>
            <a:spLocks noGrp="1"/>
          </p:cNvSpPr>
          <p:nvPr>
            <p:ph type="title" hasCustomPrompt="1"/>
          </p:nvPr>
        </p:nvSpPr>
        <p:spPr>
          <a:xfrm>
            <a:off x="601288" y="345256"/>
            <a:ext cx="4864796" cy="1382232"/>
          </a:xfrm>
        </p:spPr>
        <p:txBody>
          <a:bodyPr/>
          <a:lstStyle>
            <a:lvl1pPr>
              <a:lnSpc>
                <a:spcPct val="90000"/>
              </a:lnSpc>
              <a:defRPr/>
            </a:lvl1pPr>
          </a:lstStyle>
          <a:p>
            <a:r>
              <a:rPr lang="en-US"/>
              <a:t>Click To Edit Master Title Style</a:t>
            </a:r>
          </a:p>
        </p:txBody>
      </p:sp>
    </p:spTree>
    <p:custDataLst>
      <p:tags r:id="rId1"/>
    </p:custDataLst>
    <p:extLst>
      <p:ext uri="{BB962C8B-B14F-4D97-AF65-F5344CB8AC3E}">
        <p14:creationId xmlns:p14="http://schemas.microsoft.com/office/powerpoint/2010/main" val="222565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hoto">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BBB89C9-B13D-A143-8806-23515DFD08E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6252" r="2101"/>
          <a:stretch/>
        </p:blipFill>
        <p:spPr>
          <a:xfrm>
            <a:off x="0" y="0"/>
            <a:ext cx="12192000" cy="6858000"/>
          </a:xfrm>
          <a:prstGeom prst="rect">
            <a:avLst/>
          </a:prstGeom>
        </p:spPr>
      </p:pic>
      <p:sp>
        <p:nvSpPr>
          <p:cNvPr id="30" name="Picture Placeholder 29">
            <a:extLst>
              <a:ext uri="{FF2B5EF4-FFF2-40B4-BE49-F238E27FC236}">
                <a16:creationId xmlns:a16="http://schemas.microsoft.com/office/drawing/2014/main" id="{11B0DB7F-73C5-BA47-A6C3-AE8E93B2D46B}"/>
              </a:ext>
            </a:extLst>
          </p:cNvPr>
          <p:cNvSpPr>
            <a:spLocks noGrp="1"/>
          </p:cNvSpPr>
          <p:nvPr>
            <p:ph type="pic" sz="quarter" idx="16"/>
          </p:nvPr>
        </p:nvSpPr>
        <p:spPr>
          <a:xfrm>
            <a:off x="6725920" y="-2068"/>
            <a:ext cx="5472000" cy="6280948"/>
          </a:xfrm>
          <a:custGeom>
            <a:avLst/>
            <a:gdLst>
              <a:gd name="connsiteX0" fmla="*/ 0 w 7775425"/>
              <a:gd name="connsiteY0" fmla="*/ 2134586 h 4269171"/>
              <a:gd name="connsiteX1" fmla="*/ 2134586 w 7775425"/>
              <a:gd name="connsiteY1" fmla="*/ 0 h 4269171"/>
              <a:gd name="connsiteX2" fmla="*/ 5640840 w 7775425"/>
              <a:gd name="connsiteY2" fmla="*/ 0 h 4269171"/>
              <a:gd name="connsiteX3" fmla="*/ 7775426 w 7775425"/>
              <a:gd name="connsiteY3" fmla="*/ 2134586 h 4269171"/>
              <a:gd name="connsiteX4" fmla="*/ 7775425 w 7775425"/>
              <a:gd name="connsiteY4" fmla="*/ 2134586 h 4269171"/>
              <a:gd name="connsiteX5" fmla="*/ 5640839 w 7775425"/>
              <a:gd name="connsiteY5" fmla="*/ 4269172 h 4269171"/>
              <a:gd name="connsiteX6" fmla="*/ 2134586 w 7775425"/>
              <a:gd name="connsiteY6" fmla="*/ 4269171 h 4269171"/>
              <a:gd name="connsiteX7" fmla="*/ 0 w 7775425"/>
              <a:gd name="connsiteY7" fmla="*/ 2134585 h 4269171"/>
              <a:gd name="connsiteX8" fmla="*/ 0 w 7775425"/>
              <a:gd name="connsiteY8" fmla="*/ 2134586 h 4269171"/>
              <a:gd name="connsiteX0" fmla="*/ 0 w 7892384"/>
              <a:gd name="connsiteY0" fmla="*/ 1964465 h 4269172"/>
              <a:gd name="connsiteX1" fmla="*/ 2251544 w 7892384"/>
              <a:gd name="connsiteY1" fmla="*/ 0 h 4269172"/>
              <a:gd name="connsiteX2" fmla="*/ 5757798 w 7892384"/>
              <a:gd name="connsiteY2" fmla="*/ 0 h 4269172"/>
              <a:gd name="connsiteX3" fmla="*/ 7892384 w 7892384"/>
              <a:gd name="connsiteY3" fmla="*/ 2134586 h 4269172"/>
              <a:gd name="connsiteX4" fmla="*/ 7892383 w 7892384"/>
              <a:gd name="connsiteY4" fmla="*/ 2134586 h 4269172"/>
              <a:gd name="connsiteX5" fmla="*/ 5757797 w 7892384"/>
              <a:gd name="connsiteY5" fmla="*/ 4269172 h 4269172"/>
              <a:gd name="connsiteX6" fmla="*/ 2251544 w 7892384"/>
              <a:gd name="connsiteY6" fmla="*/ 4269171 h 4269172"/>
              <a:gd name="connsiteX7" fmla="*/ 116958 w 7892384"/>
              <a:gd name="connsiteY7" fmla="*/ 2134585 h 4269172"/>
              <a:gd name="connsiteX8" fmla="*/ 0 w 7892384"/>
              <a:gd name="connsiteY8" fmla="*/ 1964465 h 4269172"/>
              <a:gd name="connsiteX0" fmla="*/ 0 w 7892384"/>
              <a:gd name="connsiteY0" fmla="*/ 1964465 h 4269172"/>
              <a:gd name="connsiteX1" fmla="*/ 2251544 w 7892384"/>
              <a:gd name="connsiteY1" fmla="*/ 0 h 4269172"/>
              <a:gd name="connsiteX2" fmla="*/ 5757798 w 7892384"/>
              <a:gd name="connsiteY2" fmla="*/ 0 h 4269172"/>
              <a:gd name="connsiteX3" fmla="*/ 7892384 w 7892384"/>
              <a:gd name="connsiteY3" fmla="*/ 2134586 h 4269172"/>
              <a:gd name="connsiteX4" fmla="*/ 7892383 w 7892384"/>
              <a:gd name="connsiteY4" fmla="*/ 2134586 h 4269172"/>
              <a:gd name="connsiteX5" fmla="*/ 5757797 w 7892384"/>
              <a:gd name="connsiteY5" fmla="*/ 4269172 h 4269172"/>
              <a:gd name="connsiteX6" fmla="*/ 2251544 w 7892384"/>
              <a:gd name="connsiteY6" fmla="*/ 4269171 h 4269172"/>
              <a:gd name="connsiteX7" fmla="*/ 63795 w 7892384"/>
              <a:gd name="connsiteY7" fmla="*/ 2294073 h 4269172"/>
              <a:gd name="connsiteX8" fmla="*/ 0 w 7892384"/>
              <a:gd name="connsiteY8" fmla="*/ 1964465 h 4269172"/>
              <a:gd name="connsiteX0" fmla="*/ 0 w 7892384"/>
              <a:gd name="connsiteY0" fmla="*/ 1964465 h 4269172"/>
              <a:gd name="connsiteX1" fmla="*/ 2251544 w 7892384"/>
              <a:gd name="connsiteY1" fmla="*/ 0 h 4269172"/>
              <a:gd name="connsiteX2" fmla="*/ 5757798 w 7892384"/>
              <a:gd name="connsiteY2" fmla="*/ 0 h 4269172"/>
              <a:gd name="connsiteX3" fmla="*/ 7892384 w 7892384"/>
              <a:gd name="connsiteY3" fmla="*/ 2134586 h 4269172"/>
              <a:gd name="connsiteX4" fmla="*/ 7892383 w 7892384"/>
              <a:gd name="connsiteY4" fmla="*/ 2134586 h 4269172"/>
              <a:gd name="connsiteX5" fmla="*/ 5757797 w 7892384"/>
              <a:gd name="connsiteY5" fmla="*/ 4269172 h 4269172"/>
              <a:gd name="connsiteX6" fmla="*/ 2251544 w 7892384"/>
              <a:gd name="connsiteY6" fmla="*/ 4269171 h 4269172"/>
              <a:gd name="connsiteX7" fmla="*/ 63795 w 7892384"/>
              <a:gd name="connsiteY7" fmla="*/ 2294073 h 4269172"/>
              <a:gd name="connsiteX8" fmla="*/ 0 w 7892384"/>
              <a:gd name="connsiteY8" fmla="*/ 1964465 h 4269172"/>
              <a:gd name="connsiteX0" fmla="*/ 0 w 7892384"/>
              <a:gd name="connsiteY0" fmla="*/ 1964465 h 4269172"/>
              <a:gd name="connsiteX1" fmla="*/ 2251544 w 7892384"/>
              <a:gd name="connsiteY1" fmla="*/ 0 h 4269172"/>
              <a:gd name="connsiteX2" fmla="*/ 5757798 w 7892384"/>
              <a:gd name="connsiteY2" fmla="*/ 0 h 4269172"/>
              <a:gd name="connsiteX3" fmla="*/ 7892384 w 7892384"/>
              <a:gd name="connsiteY3" fmla="*/ 2134586 h 4269172"/>
              <a:gd name="connsiteX4" fmla="*/ 7892383 w 7892384"/>
              <a:gd name="connsiteY4" fmla="*/ 2134586 h 4269172"/>
              <a:gd name="connsiteX5" fmla="*/ 5757797 w 7892384"/>
              <a:gd name="connsiteY5" fmla="*/ 4269172 h 4269172"/>
              <a:gd name="connsiteX6" fmla="*/ 2251544 w 7892384"/>
              <a:gd name="connsiteY6" fmla="*/ 4269171 h 4269172"/>
              <a:gd name="connsiteX7" fmla="*/ 63795 w 7892384"/>
              <a:gd name="connsiteY7" fmla="*/ 2294073 h 4269172"/>
              <a:gd name="connsiteX8" fmla="*/ 0 w 7892384"/>
              <a:gd name="connsiteY8" fmla="*/ 1964465 h 4269172"/>
              <a:gd name="connsiteX0" fmla="*/ 0 w 7892384"/>
              <a:gd name="connsiteY0" fmla="*/ 1964465 h 4269172"/>
              <a:gd name="connsiteX1" fmla="*/ 2251544 w 7892384"/>
              <a:gd name="connsiteY1" fmla="*/ 0 h 4269172"/>
              <a:gd name="connsiteX2" fmla="*/ 5757798 w 7892384"/>
              <a:gd name="connsiteY2" fmla="*/ 0 h 4269172"/>
              <a:gd name="connsiteX3" fmla="*/ 7892384 w 7892384"/>
              <a:gd name="connsiteY3" fmla="*/ 2134586 h 4269172"/>
              <a:gd name="connsiteX4" fmla="*/ 7892383 w 7892384"/>
              <a:gd name="connsiteY4" fmla="*/ 2134586 h 4269172"/>
              <a:gd name="connsiteX5" fmla="*/ 5757797 w 7892384"/>
              <a:gd name="connsiteY5" fmla="*/ 4269172 h 4269172"/>
              <a:gd name="connsiteX6" fmla="*/ 2251544 w 7892384"/>
              <a:gd name="connsiteY6" fmla="*/ 4269171 h 4269172"/>
              <a:gd name="connsiteX7" fmla="*/ 85060 w 7892384"/>
              <a:gd name="connsiteY7" fmla="*/ 2506725 h 4269172"/>
              <a:gd name="connsiteX8" fmla="*/ 0 w 7892384"/>
              <a:gd name="connsiteY8" fmla="*/ 1964465 h 4269172"/>
              <a:gd name="connsiteX0" fmla="*/ 0 w 7892384"/>
              <a:gd name="connsiteY0" fmla="*/ 1964465 h 4269172"/>
              <a:gd name="connsiteX1" fmla="*/ 2251544 w 7892384"/>
              <a:gd name="connsiteY1" fmla="*/ 0 h 4269172"/>
              <a:gd name="connsiteX2" fmla="*/ 5757798 w 7892384"/>
              <a:gd name="connsiteY2" fmla="*/ 0 h 4269172"/>
              <a:gd name="connsiteX3" fmla="*/ 7892384 w 7892384"/>
              <a:gd name="connsiteY3" fmla="*/ 2134586 h 4269172"/>
              <a:gd name="connsiteX4" fmla="*/ 7892383 w 7892384"/>
              <a:gd name="connsiteY4" fmla="*/ 2134586 h 4269172"/>
              <a:gd name="connsiteX5" fmla="*/ 5757797 w 7892384"/>
              <a:gd name="connsiteY5" fmla="*/ 4269172 h 4269172"/>
              <a:gd name="connsiteX6" fmla="*/ 2251544 w 7892384"/>
              <a:gd name="connsiteY6" fmla="*/ 4269171 h 4269172"/>
              <a:gd name="connsiteX7" fmla="*/ 85060 w 7892384"/>
              <a:gd name="connsiteY7" fmla="*/ 2506725 h 4269172"/>
              <a:gd name="connsiteX8" fmla="*/ 0 w 7892384"/>
              <a:gd name="connsiteY8" fmla="*/ 1964465 h 4269172"/>
              <a:gd name="connsiteX0" fmla="*/ 0 w 7892384"/>
              <a:gd name="connsiteY0" fmla="*/ 2262177 h 4566884"/>
              <a:gd name="connsiteX1" fmla="*/ 2028260 w 7892384"/>
              <a:gd name="connsiteY1" fmla="*/ 0 h 4566884"/>
              <a:gd name="connsiteX2" fmla="*/ 5757798 w 7892384"/>
              <a:gd name="connsiteY2" fmla="*/ 297712 h 4566884"/>
              <a:gd name="connsiteX3" fmla="*/ 7892384 w 7892384"/>
              <a:gd name="connsiteY3" fmla="*/ 2432298 h 4566884"/>
              <a:gd name="connsiteX4" fmla="*/ 7892383 w 7892384"/>
              <a:gd name="connsiteY4" fmla="*/ 2432298 h 4566884"/>
              <a:gd name="connsiteX5" fmla="*/ 5757797 w 7892384"/>
              <a:gd name="connsiteY5" fmla="*/ 4566884 h 4566884"/>
              <a:gd name="connsiteX6" fmla="*/ 2251544 w 7892384"/>
              <a:gd name="connsiteY6" fmla="*/ 4566883 h 4566884"/>
              <a:gd name="connsiteX7" fmla="*/ 85060 w 7892384"/>
              <a:gd name="connsiteY7" fmla="*/ 2804437 h 4566884"/>
              <a:gd name="connsiteX8" fmla="*/ 0 w 7892384"/>
              <a:gd name="connsiteY8" fmla="*/ 2262177 h 4566884"/>
              <a:gd name="connsiteX0" fmla="*/ 0 w 7892384"/>
              <a:gd name="connsiteY0" fmla="*/ 2262177 h 4620046"/>
              <a:gd name="connsiteX1" fmla="*/ 2028260 w 7892384"/>
              <a:gd name="connsiteY1" fmla="*/ 0 h 4620046"/>
              <a:gd name="connsiteX2" fmla="*/ 5757798 w 7892384"/>
              <a:gd name="connsiteY2" fmla="*/ 297712 h 4620046"/>
              <a:gd name="connsiteX3" fmla="*/ 7892384 w 7892384"/>
              <a:gd name="connsiteY3" fmla="*/ 2432298 h 4620046"/>
              <a:gd name="connsiteX4" fmla="*/ 7892383 w 7892384"/>
              <a:gd name="connsiteY4" fmla="*/ 2432298 h 4620046"/>
              <a:gd name="connsiteX5" fmla="*/ 5757797 w 7892384"/>
              <a:gd name="connsiteY5" fmla="*/ 4566884 h 4620046"/>
              <a:gd name="connsiteX6" fmla="*/ 2357869 w 7892384"/>
              <a:gd name="connsiteY6" fmla="*/ 4620046 h 4620046"/>
              <a:gd name="connsiteX7" fmla="*/ 85060 w 7892384"/>
              <a:gd name="connsiteY7" fmla="*/ 2804437 h 4620046"/>
              <a:gd name="connsiteX8" fmla="*/ 0 w 7892384"/>
              <a:gd name="connsiteY8" fmla="*/ 2262177 h 4620046"/>
              <a:gd name="connsiteX0" fmla="*/ 0 w 7892384"/>
              <a:gd name="connsiteY0" fmla="*/ 2294075 h 4651944"/>
              <a:gd name="connsiteX1" fmla="*/ 1592325 w 7892384"/>
              <a:gd name="connsiteY1" fmla="*/ 0 h 4651944"/>
              <a:gd name="connsiteX2" fmla="*/ 5757798 w 7892384"/>
              <a:gd name="connsiteY2" fmla="*/ 329610 h 4651944"/>
              <a:gd name="connsiteX3" fmla="*/ 7892384 w 7892384"/>
              <a:gd name="connsiteY3" fmla="*/ 2464196 h 4651944"/>
              <a:gd name="connsiteX4" fmla="*/ 7892383 w 7892384"/>
              <a:gd name="connsiteY4" fmla="*/ 2464196 h 4651944"/>
              <a:gd name="connsiteX5" fmla="*/ 5757797 w 7892384"/>
              <a:gd name="connsiteY5" fmla="*/ 4598782 h 4651944"/>
              <a:gd name="connsiteX6" fmla="*/ 2357869 w 7892384"/>
              <a:gd name="connsiteY6" fmla="*/ 4651944 h 4651944"/>
              <a:gd name="connsiteX7" fmla="*/ 85060 w 7892384"/>
              <a:gd name="connsiteY7" fmla="*/ 2836335 h 4651944"/>
              <a:gd name="connsiteX8" fmla="*/ 0 w 7892384"/>
              <a:gd name="connsiteY8" fmla="*/ 2294075 h 4651944"/>
              <a:gd name="connsiteX0" fmla="*/ 4144 w 7896528"/>
              <a:gd name="connsiteY0" fmla="*/ 1964465 h 4322334"/>
              <a:gd name="connsiteX1" fmla="*/ 1054209 w 7896528"/>
              <a:gd name="connsiteY1" fmla="*/ 10632 h 4322334"/>
              <a:gd name="connsiteX2" fmla="*/ 5761942 w 7896528"/>
              <a:gd name="connsiteY2" fmla="*/ 0 h 4322334"/>
              <a:gd name="connsiteX3" fmla="*/ 7896528 w 7896528"/>
              <a:gd name="connsiteY3" fmla="*/ 2134586 h 4322334"/>
              <a:gd name="connsiteX4" fmla="*/ 7896527 w 7896528"/>
              <a:gd name="connsiteY4" fmla="*/ 2134586 h 4322334"/>
              <a:gd name="connsiteX5" fmla="*/ 5761941 w 7896528"/>
              <a:gd name="connsiteY5" fmla="*/ 4269172 h 4322334"/>
              <a:gd name="connsiteX6" fmla="*/ 2362013 w 7896528"/>
              <a:gd name="connsiteY6" fmla="*/ 4322334 h 4322334"/>
              <a:gd name="connsiteX7" fmla="*/ 89204 w 7896528"/>
              <a:gd name="connsiteY7" fmla="*/ 2506725 h 4322334"/>
              <a:gd name="connsiteX8" fmla="*/ 4144 w 7896528"/>
              <a:gd name="connsiteY8" fmla="*/ 1964465 h 4322334"/>
              <a:gd name="connsiteX0" fmla="*/ 4144 w 7896528"/>
              <a:gd name="connsiteY0" fmla="*/ 4431219 h 6789088"/>
              <a:gd name="connsiteX1" fmla="*/ 1054209 w 7896528"/>
              <a:gd name="connsiteY1" fmla="*/ 2477386 h 6789088"/>
              <a:gd name="connsiteX2" fmla="*/ 5081458 w 7896528"/>
              <a:gd name="connsiteY2" fmla="*/ 0 h 6789088"/>
              <a:gd name="connsiteX3" fmla="*/ 7896528 w 7896528"/>
              <a:gd name="connsiteY3" fmla="*/ 4601340 h 6789088"/>
              <a:gd name="connsiteX4" fmla="*/ 7896527 w 7896528"/>
              <a:gd name="connsiteY4" fmla="*/ 4601340 h 6789088"/>
              <a:gd name="connsiteX5" fmla="*/ 5761941 w 7896528"/>
              <a:gd name="connsiteY5" fmla="*/ 6735926 h 6789088"/>
              <a:gd name="connsiteX6" fmla="*/ 2362013 w 7896528"/>
              <a:gd name="connsiteY6" fmla="*/ 6789088 h 6789088"/>
              <a:gd name="connsiteX7" fmla="*/ 89204 w 7896528"/>
              <a:gd name="connsiteY7" fmla="*/ 4973479 h 6789088"/>
              <a:gd name="connsiteX8" fmla="*/ 4144 w 7896528"/>
              <a:gd name="connsiteY8" fmla="*/ 4431219 h 6789088"/>
              <a:gd name="connsiteX0" fmla="*/ 4144 w 7896528"/>
              <a:gd name="connsiteY0" fmla="*/ 4431219 h 6789088"/>
              <a:gd name="connsiteX1" fmla="*/ 1054209 w 7896528"/>
              <a:gd name="connsiteY1" fmla="*/ 2477386 h 6789088"/>
              <a:gd name="connsiteX2" fmla="*/ 5081458 w 7896528"/>
              <a:gd name="connsiteY2" fmla="*/ 0 h 6789088"/>
              <a:gd name="connsiteX3" fmla="*/ 7896528 w 7896528"/>
              <a:gd name="connsiteY3" fmla="*/ 4601340 h 6789088"/>
              <a:gd name="connsiteX4" fmla="*/ 7896527 w 7896528"/>
              <a:gd name="connsiteY4" fmla="*/ 4601340 h 6789088"/>
              <a:gd name="connsiteX5" fmla="*/ 5761941 w 7896528"/>
              <a:gd name="connsiteY5" fmla="*/ 6735926 h 6789088"/>
              <a:gd name="connsiteX6" fmla="*/ 2362013 w 7896528"/>
              <a:gd name="connsiteY6" fmla="*/ 6789088 h 6789088"/>
              <a:gd name="connsiteX7" fmla="*/ 89204 w 7896528"/>
              <a:gd name="connsiteY7" fmla="*/ 4973479 h 6789088"/>
              <a:gd name="connsiteX8" fmla="*/ 4144 w 7896528"/>
              <a:gd name="connsiteY8" fmla="*/ 4431219 h 6789088"/>
              <a:gd name="connsiteX0" fmla="*/ 4144 w 7896528"/>
              <a:gd name="connsiteY0" fmla="*/ 3857061 h 6214930"/>
              <a:gd name="connsiteX1" fmla="*/ 1054209 w 7896528"/>
              <a:gd name="connsiteY1" fmla="*/ 1903228 h 6214930"/>
              <a:gd name="connsiteX2" fmla="*/ 4198955 w 7896528"/>
              <a:gd name="connsiteY2" fmla="*/ 0 h 6214930"/>
              <a:gd name="connsiteX3" fmla="*/ 7896528 w 7896528"/>
              <a:gd name="connsiteY3" fmla="*/ 4027182 h 6214930"/>
              <a:gd name="connsiteX4" fmla="*/ 7896527 w 7896528"/>
              <a:gd name="connsiteY4" fmla="*/ 4027182 h 6214930"/>
              <a:gd name="connsiteX5" fmla="*/ 5761941 w 7896528"/>
              <a:gd name="connsiteY5" fmla="*/ 6161768 h 6214930"/>
              <a:gd name="connsiteX6" fmla="*/ 2362013 w 7896528"/>
              <a:gd name="connsiteY6" fmla="*/ 6214930 h 6214930"/>
              <a:gd name="connsiteX7" fmla="*/ 89204 w 7896528"/>
              <a:gd name="connsiteY7" fmla="*/ 4399321 h 6214930"/>
              <a:gd name="connsiteX8" fmla="*/ 4144 w 7896528"/>
              <a:gd name="connsiteY8" fmla="*/ 3857061 h 6214930"/>
              <a:gd name="connsiteX0" fmla="*/ 4144 w 7896528"/>
              <a:gd name="connsiteY0" fmla="*/ 3857061 h 6214930"/>
              <a:gd name="connsiteX1" fmla="*/ 1054209 w 7896528"/>
              <a:gd name="connsiteY1" fmla="*/ 1903228 h 6214930"/>
              <a:gd name="connsiteX2" fmla="*/ 1052962 w 7896528"/>
              <a:gd name="connsiteY2" fmla="*/ 1892595 h 6214930"/>
              <a:gd name="connsiteX3" fmla="*/ 4198955 w 7896528"/>
              <a:gd name="connsiteY3" fmla="*/ 0 h 6214930"/>
              <a:gd name="connsiteX4" fmla="*/ 7896528 w 7896528"/>
              <a:gd name="connsiteY4" fmla="*/ 4027182 h 6214930"/>
              <a:gd name="connsiteX5" fmla="*/ 7896527 w 7896528"/>
              <a:gd name="connsiteY5" fmla="*/ 4027182 h 6214930"/>
              <a:gd name="connsiteX6" fmla="*/ 5761941 w 7896528"/>
              <a:gd name="connsiteY6" fmla="*/ 6161768 h 6214930"/>
              <a:gd name="connsiteX7" fmla="*/ 2362013 w 7896528"/>
              <a:gd name="connsiteY7" fmla="*/ 6214930 h 6214930"/>
              <a:gd name="connsiteX8" fmla="*/ 89204 w 7896528"/>
              <a:gd name="connsiteY8" fmla="*/ 4399321 h 6214930"/>
              <a:gd name="connsiteX9" fmla="*/ 4144 w 7896528"/>
              <a:gd name="connsiteY9" fmla="*/ 3857061 h 6214930"/>
              <a:gd name="connsiteX0" fmla="*/ 4144 w 7896528"/>
              <a:gd name="connsiteY0" fmla="*/ 3857061 h 6214930"/>
              <a:gd name="connsiteX1" fmla="*/ 1054209 w 7896528"/>
              <a:gd name="connsiteY1" fmla="*/ 1903228 h 6214930"/>
              <a:gd name="connsiteX2" fmla="*/ 2307603 w 7896528"/>
              <a:gd name="connsiteY2" fmla="*/ 1105786 h 6214930"/>
              <a:gd name="connsiteX3" fmla="*/ 4198955 w 7896528"/>
              <a:gd name="connsiteY3" fmla="*/ 0 h 6214930"/>
              <a:gd name="connsiteX4" fmla="*/ 7896528 w 7896528"/>
              <a:gd name="connsiteY4" fmla="*/ 4027182 h 6214930"/>
              <a:gd name="connsiteX5" fmla="*/ 7896527 w 7896528"/>
              <a:gd name="connsiteY5" fmla="*/ 4027182 h 6214930"/>
              <a:gd name="connsiteX6" fmla="*/ 5761941 w 7896528"/>
              <a:gd name="connsiteY6" fmla="*/ 6161768 h 6214930"/>
              <a:gd name="connsiteX7" fmla="*/ 2362013 w 7896528"/>
              <a:gd name="connsiteY7" fmla="*/ 6214930 h 6214930"/>
              <a:gd name="connsiteX8" fmla="*/ 89204 w 7896528"/>
              <a:gd name="connsiteY8" fmla="*/ 4399321 h 6214930"/>
              <a:gd name="connsiteX9" fmla="*/ 4144 w 7896528"/>
              <a:gd name="connsiteY9" fmla="*/ 3857061 h 6214930"/>
              <a:gd name="connsiteX0" fmla="*/ 4144 w 7896528"/>
              <a:gd name="connsiteY0" fmla="*/ 3878326 h 6236195"/>
              <a:gd name="connsiteX1" fmla="*/ 1054209 w 7896528"/>
              <a:gd name="connsiteY1" fmla="*/ 1924493 h 6236195"/>
              <a:gd name="connsiteX2" fmla="*/ 2307603 w 7896528"/>
              <a:gd name="connsiteY2" fmla="*/ 1127051 h 6236195"/>
              <a:gd name="connsiteX3" fmla="*/ 6006490 w 7896528"/>
              <a:gd name="connsiteY3" fmla="*/ 0 h 6236195"/>
              <a:gd name="connsiteX4" fmla="*/ 7896528 w 7896528"/>
              <a:gd name="connsiteY4" fmla="*/ 4048447 h 6236195"/>
              <a:gd name="connsiteX5" fmla="*/ 7896527 w 7896528"/>
              <a:gd name="connsiteY5" fmla="*/ 4048447 h 6236195"/>
              <a:gd name="connsiteX6" fmla="*/ 5761941 w 7896528"/>
              <a:gd name="connsiteY6" fmla="*/ 6183033 h 6236195"/>
              <a:gd name="connsiteX7" fmla="*/ 2362013 w 7896528"/>
              <a:gd name="connsiteY7" fmla="*/ 6236195 h 6236195"/>
              <a:gd name="connsiteX8" fmla="*/ 89204 w 7896528"/>
              <a:gd name="connsiteY8" fmla="*/ 4420586 h 6236195"/>
              <a:gd name="connsiteX9" fmla="*/ 4144 w 7896528"/>
              <a:gd name="connsiteY9" fmla="*/ 3878326 h 6236195"/>
              <a:gd name="connsiteX0" fmla="*/ 4144 w 7896528"/>
              <a:gd name="connsiteY0" fmla="*/ 3888959 h 6246828"/>
              <a:gd name="connsiteX1" fmla="*/ 1054209 w 7896528"/>
              <a:gd name="connsiteY1" fmla="*/ 1935126 h 6246828"/>
              <a:gd name="connsiteX2" fmla="*/ 4263993 w 7896528"/>
              <a:gd name="connsiteY2" fmla="*/ 0 h 6246828"/>
              <a:gd name="connsiteX3" fmla="*/ 6006490 w 7896528"/>
              <a:gd name="connsiteY3" fmla="*/ 10633 h 6246828"/>
              <a:gd name="connsiteX4" fmla="*/ 7896528 w 7896528"/>
              <a:gd name="connsiteY4" fmla="*/ 4059080 h 6246828"/>
              <a:gd name="connsiteX5" fmla="*/ 7896527 w 7896528"/>
              <a:gd name="connsiteY5" fmla="*/ 4059080 h 6246828"/>
              <a:gd name="connsiteX6" fmla="*/ 5761941 w 7896528"/>
              <a:gd name="connsiteY6" fmla="*/ 6193666 h 6246828"/>
              <a:gd name="connsiteX7" fmla="*/ 2362013 w 7896528"/>
              <a:gd name="connsiteY7" fmla="*/ 6246828 h 6246828"/>
              <a:gd name="connsiteX8" fmla="*/ 89204 w 7896528"/>
              <a:gd name="connsiteY8" fmla="*/ 4431219 h 6246828"/>
              <a:gd name="connsiteX9" fmla="*/ 4144 w 7896528"/>
              <a:gd name="connsiteY9" fmla="*/ 3888959 h 6246828"/>
              <a:gd name="connsiteX0" fmla="*/ 4144 w 7896528"/>
              <a:gd name="connsiteY0" fmla="*/ 3878326 h 6236195"/>
              <a:gd name="connsiteX1" fmla="*/ 1054209 w 7896528"/>
              <a:gd name="connsiteY1" fmla="*/ 1924493 h 6236195"/>
              <a:gd name="connsiteX2" fmla="*/ 4286218 w 7896528"/>
              <a:gd name="connsiteY2" fmla="*/ 103667 h 6236195"/>
              <a:gd name="connsiteX3" fmla="*/ 6006490 w 7896528"/>
              <a:gd name="connsiteY3" fmla="*/ 0 h 6236195"/>
              <a:gd name="connsiteX4" fmla="*/ 7896528 w 7896528"/>
              <a:gd name="connsiteY4" fmla="*/ 4048447 h 6236195"/>
              <a:gd name="connsiteX5" fmla="*/ 7896527 w 7896528"/>
              <a:gd name="connsiteY5" fmla="*/ 4048447 h 6236195"/>
              <a:gd name="connsiteX6" fmla="*/ 5761941 w 7896528"/>
              <a:gd name="connsiteY6" fmla="*/ 6183033 h 6236195"/>
              <a:gd name="connsiteX7" fmla="*/ 2362013 w 7896528"/>
              <a:gd name="connsiteY7" fmla="*/ 6236195 h 6236195"/>
              <a:gd name="connsiteX8" fmla="*/ 89204 w 7896528"/>
              <a:gd name="connsiteY8" fmla="*/ 4420586 h 6236195"/>
              <a:gd name="connsiteX9" fmla="*/ 4144 w 7896528"/>
              <a:gd name="connsiteY9" fmla="*/ 3878326 h 6236195"/>
              <a:gd name="connsiteX0" fmla="*/ 4144 w 7896528"/>
              <a:gd name="connsiteY0" fmla="*/ 3878326 h 6236195"/>
              <a:gd name="connsiteX1" fmla="*/ 1054209 w 7896528"/>
              <a:gd name="connsiteY1" fmla="*/ 1924493 h 6236195"/>
              <a:gd name="connsiteX2" fmla="*/ 4241768 w 7896528"/>
              <a:gd name="connsiteY2" fmla="*/ 5242 h 6236195"/>
              <a:gd name="connsiteX3" fmla="*/ 6006490 w 7896528"/>
              <a:gd name="connsiteY3" fmla="*/ 0 h 6236195"/>
              <a:gd name="connsiteX4" fmla="*/ 7896528 w 7896528"/>
              <a:gd name="connsiteY4" fmla="*/ 4048447 h 6236195"/>
              <a:gd name="connsiteX5" fmla="*/ 7896527 w 7896528"/>
              <a:gd name="connsiteY5" fmla="*/ 4048447 h 6236195"/>
              <a:gd name="connsiteX6" fmla="*/ 5761941 w 7896528"/>
              <a:gd name="connsiteY6" fmla="*/ 6183033 h 6236195"/>
              <a:gd name="connsiteX7" fmla="*/ 2362013 w 7896528"/>
              <a:gd name="connsiteY7" fmla="*/ 6236195 h 6236195"/>
              <a:gd name="connsiteX8" fmla="*/ 89204 w 7896528"/>
              <a:gd name="connsiteY8" fmla="*/ 4420586 h 6236195"/>
              <a:gd name="connsiteX9" fmla="*/ 4144 w 7896528"/>
              <a:gd name="connsiteY9" fmla="*/ 3878326 h 6236195"/>
              <a:gd name="connsiteX0" fmla="*/ 4144 w 7896528"/>
              <a:gd name="connsiteY0" fmla="*/ 3878326 h 6236195"/>
              <a:gd name="connsiteX1" fmla="*/ 1054209 w 7896528"/>
              <a:gd name="connsiteY1" fmla="*/ 1924493 h 6236195"/>
              <a:gd name="connsiteX2" fmla="*/ 4244943 w 7896528"/>
              <a:gd name="connsiteY2" fmla="*/ 43342 h 6236195"/>
              <a:gd name="connsiteX3" fmla="*/ 6006490 w 7896528"/>
              <a:gd name="connsiteY3" fmla="*/ 0 h 6236195"/>
              <a:gd name="connsiteX4" fmla="*/ 7896528 w 7896528"/>
              <a:gd name="connsiteY4" fmla="*/ 4048447 h 6236195"/>
              <a:gd name="connsiteX5" fmla="*/ 7896527 w 7896528"/>
              <a:gd name="connsiteY5" fmla="*/ 4048447 h 6236195"/>
              <a:gd name="connsiteX6" fmla="*/ 5761941 w 7896528"/>
              <a:gd name="connsiteY6" fmla="*/ 6183033 h 6236195"/>
              <a:gd name="connsiteX7" fmla="*/ 2362013 w 7896528"/>
              <a:gd name="connsiteY7" fmla="*/ 6236195 h 6236195"/>
              <a:gd name="connsiteX8" fmla="*/ 89204 w 7896528"/>
              <a:gd name="connsiteY8" fmla="*/ 4420586 h 6236195"/>
              <a:gd name="connsiteX9" fmla="*/ 4144 w 7896528"/>
              <a:gd name="connsiteY9" fmla="*/ 3878326 h 6236195"/>
              <a:gd name="connsiteX0" fmla="*/ 4144 w 7896528"/>
              <a:gd name="connsiteY0" fmla="*/ 3878326 h 6236195"/>
              <a:gd name="connsiteX1" fmla="*/ 1054209 w 7896528"/>
              <a:gd name="connsiteY1" fmla="*/ 1924493 h 6236195"/>
              <a:gd name="connsiteX2" fmla="*/ 4232243 w 7896528"/>
              <a:gd name="connsiteY2" fmla="*/ 11592 h 6236195"/>
              <a:gd name="connsiteX3" fmla="*/ 6006490 w 7896528"/>
              <a:gd name="connsiteY3" fmla="*/ 0 h 6236195"/>
              <a:gd name="connsiteX4" fmla="*/ 7896528 w 7896528"/>
              <a:gd name="connsiteY4" fmla="*/ 4048447 h 6236195"/>
              <a:gd name="connsiteX5" fmla="*/ 7896527 w 7896528"/>
              <a:gd name="connsiteY5" fmla="*/ 4048447 h 6236195"/>
              <a:gd name="connsiteX6" fmla="*/ 5761941 w 7896528"/>
              <a:gd name="connsiteY6" fmla="*/ 6183033 h 6236195"/>
              <a:gd name="connsiteX7" fmla="*/ 2362013 w 7896528"/>
              <a:gd name="connsiteY7" fmla="*/ 6236195 h 6236195"/>
              <a:gd name="connsiteX8" fmla="*/ 89204 w 7896528"/>
              <a:gd name="connsiteY8" fmla="*/ 4420586 h 6236195"/>
              <a:gd name="connsiteX9" fmla="*/ 4144 w 7896528"/>
              <a:gd name="connsiteY9" fmla="*/ 3878326 h 6236195"/>
              <a:gd name="connsiteX0" fmla="*/ 59353 w 7951737"/>
              <a:gd name="connsiteY0" fmla="*/ 3878326 h 6236195"/>
              <a:gd name="connsiteX1" fmla="*/ 855418 w 7951737"/>
              <a:gd name="connsiteY1" fmla="*/ 1873693 h 6236195"/>
              <a:gd name="connsiteX2" fmla="*/ 4287452 w 7951737"/>
              <a:gd name="connsiteY2" fmla="*/ 11592 h 6236195"/>
              <a:gd name="connsiteX3" fmla="*/ 6061699 w 7951737"/>
              <a:gd name="connsiteY3" fmla="*/ 0 h 6236195"/>
              <a:gd name="connsiteX4" fmla="*/ 7951737 w 7951737"/>
              <a:gd name="connsiteY4" fmla="*/ 4048447 h 6236195"/>
              <a:gd name="connsiteX5" fmla="*/ 7951736 w 7951737"/>
              <a:gd name="connsiteY5" fmla="*/ 4048447 h 6236195"/>
              <a:gd name="connsiteX6" fmla="*/ 5817150 w 7951737"/>
              <a:gd name="connsiteY6" fmla="*/ 6183033 h 6236195"/>
              <a:gd name="connsiteX7" fmla="*/ 2417222 w 7951737"/>
              <a:gd name="connsiteY7" fmla="*/ 6236195 h 6236195"/>
              <a:gd name="connsiteX8" fmla="*/ 144413 w 7951737"/>
              <a:gd name="connsiteY8" fmla="*/ 4420586 h 6236195"/>
              <a:gd name="connsiteX9" fmla="*/ 59353 w 7951737"/>
              <a:gd name="connsiteY9" fmla="*/ 3878326 h 6236195"/>
              <a:gd name="connsiteX0" fmla="*/ 59353 w 7951737"/>
              <a:gd name="connsiteY0" fmla="*/ 3878326 h 6236195"/>
              <a:gd name="connsiteX1" fmla="*/ 855418 w 7951737"/>
              <a:gd name="connsiteY1" fmla="*/ 1873693 h 6236195"/>
              <a:gd name="connsiteX2" fmla="*/ 4287452 w 7951737"/>
              <a:gd name="connsiteY2" fmla="*/ 11592 h 6236195"/>
              <a:gd name="connsiteX3" fmla="*/ 6061699 w 7951737"/>
              <a:gd name="connsiteY3" fmla="*/ 0 h 6236195"/>
              <a:gd name="connsiteX4" fmla="*/ 7951737 w 7951737"/>
              <a:gd name="connsiteY4" fmla="*/ 4048447 h 6236195"/>
              <a:gd name="connsiteX5" fmla="*/ 7951736 w 7951737"/>
              <a:gd name="connsiteY5" fmla="*/ 4048447 h 6236195"/>
              <a:gd name="connsiteX6" fmla="*/ 5817150 w 7951737"/>
              <a:gd name="connsiteY6" fmla="*/ 6183033 h 6236195"/>
              <a:gd name="connsiteX7" fmla="*/ 2417222 w 7951737"/>
              <a:gd name="connsiteY7" fmla="*/ 6236195 h 6236195"/>
              <a:gd name="connsiteX8" fmla="*/ 144413 w 7951737"/>
              <a:gd name="connsiteY8" fmla="*/ 4420586 h 6236195"/>
              <a:gd name="connsiteX9" fmla="*/ 59353 w 7951737"/>
              <a:gd name="connsiteY9" fmla="*/ 3878326 h 6236195"/>
              <a:gd name="connsiteX0" fmla="*/ 59353 w 7951737"/>
              <a:gd name="connsiteY0" fmla="*/ 3878326 h 6236195"/>
              <a:gd name="connsiteX1" fmla="*/ 855418 w 7951737"/>
              <a:gd name="connsiteY1" fmla="*/ 1873693 h 6236195"/>
              <a:gd name="connsiteX2" fmla="*/ 3731827 w 7951737"/>
              <a:gd name="connsiteY2" fmla="*/ 176692 h 6236195"/>
              <a:gd name="connsiteX3" fmla="*/ 6061699 w 7951737"/>
              <a:gd name="connsiteY3" fmla="*/ 0 h 6236195"/>
              <a:gd name="connsiteX4" fmla="*/ 7951737 w 7951737"/>
              <a:gd name="connsiteY4" fmla="*/ 4048447 h 6236195"/>
              <a:gd name="connsiteX5" fmla="*/ 7951736 w 7951737"/>
              <a:gd name="connsiteY5" fmla="*/ 4048447 h 6236195"/>
              <a:gd name="connsiteX6" fmla="*/ 5817150 w 7951737"/>
              <a:gd name="connsiteY6" fmla="*/ 6183033 h 6236195"/>
              <a:gd name="connsiteX7" fmla="*/ 2417222 w 7951737"/>
              <a:gd name="connsiteY7" fmla="*/ 6236195 h 6236195"/>
              <a:gd name="connsiteX8" fmla="*/ 144413 w 7951737"/>
              <a:gd name="connsiteY8" fmla="*/ 4420586 h 6236195"/>
              <a:gd name="connsiteX9" fmla="*/ 59353 w 7951737"/>
              <a:gd name="connsiteY9" fmla="*/ 3878326 h 6236195"/>
              <a:gd name="connsiteX0" fmla="*/ 59353 w 7951737"/>
              <a:gd name="connsiteY0" fmla="*/ 3878326 h 6236195"/>
              <a:gd name="connsiteX1" fmla="*/ 855418 w 7951737"/>
              <a:gd name="connsiteY1" fmla="*/ 1873693 h 6236195"/>
              <a:gd name="connsiteX2" fmla="*/ 3731827 w 7951737"/>
              <a:gd name="connsiteY2" fmla="*/ 176692 h 6236195"/>
              <a:gd name="connsiteX3" fmla="*/ 6061699 w 7951737"/>
              <a:gd name="connsiteY3" fmla="*/ 0 h 6236195"/>
              <a:gd name="connsiteX4" fmla="*/ 7951737 w 7951737"/>
              <a:gd name="connsiteY4" fmla="*/ 4048447 h 6236195"/>
              <a:gd name="connsiteX5" fmla="*/ 7951736 w 7951737"/>
              <a:gd name="connsiteY5" fmla="*/ 4048447 h 6236195"/>
              <a:gd name="connsiteX6" fmla="*/ 5817150 w 7951737"/>
              <a:gd name="connsiteY6" fmla="*/ 6183033 h 6236195"/>
              <a:gd name="connsiteX7" fmla="*/ 2417222 w 7951737"/>
              <a:gd name="connsiteY7" fmla="*/ 6236195 h 6236195"/>
              <a:gd name="connsiteX8" fmla="*/ 144413 w 7951737"/>
              <a:gd name="connsiteY8" fmla="*/ 4420586 h 6236195"/>
              <a:gd name="connsiteX9" fmla="*/ 59353 w 7951737"/>
              <a:gd name="connsiteY9" fmla="*/ 3878326 h 6236195"/>
              <a:gd name="connsiteX0" fmla="*/ 59353 w 7951737"/>
              <a:gd name="connsiteY0" fmla="*/ 3701634 h 6059503"/>
              <a:gd name="connsiteX1" fmla="*/ 855418 w 7951737"/>
              <a:gd name="connsiteY1" fmla="*/ 1697001 h 6059503"/>
              <a:gd name="connsiteX2" fmla="*/ 3731827 w 7951737"/>
              <a:gd name="connsiteY2" fmla="*/ 0 h 6059503"/>
              <a:gd name="connsiteX3" fmla="*/ 5544174 w 7951737"/>
              <a:gd name="connsiteY3" fmla="*/ 1108 h 6059503"/>
              <a:gd name="connsiteX4" fmla="*/ 7951737 w 7951737"/>
              <a:gd name="connsiteY4" fmla="*/ 3871755 h 6059503"/>
              <a:gd name="connsiteX5" fmla="*/ 7951736 w 7951737"/>
              <a:gd name="connsiteY5" fmla="*/ 3871755 h 6059503"/>
              <a:gd name="connsiteX6" fmla="*/ 5817150 w 7951737"/>
              <a:gd name="connsiteY6" fmla="*/ 6006341 h 6059503"/>
              <a:gd name="connsiteX7" fmla="*/ 2417222 w 7951737"/>
              <a:gd name="connsiteY7" fmla="*/ 6059503 h 6059503"/>
              <a:gd name="connsiteX8" fmla="*/ 144413 w 7951737"/>
              <a:gd name="connsiteY8" fmla="*/ 4243894 h 6059503"/>
              <a:gd name="connsiteX9" fmla="*/ 59353 w 7951737"/>
              <a:gd name="connsiteY9" fmla="*/ 3701634 h 6059503"/>
              <a:gd name="connsiteX0" fmla="*/ 59353 w 7951737"/>
              <a:gd name="connsiteY0" fmla="*/ 3701634 h 6059503"/>
              <a:gd name="connsiteX1" fmla="*/ 855418 w 7951737"/>
              <a:gd name="connsiteY1" fmla="*/ 1697001 h 6059503"/>
              <a:gd name="connsiteX2" fmla="*/ 3731827 w 7951737"/>
              <a:gd name="connsiteY2" fmla="*/ 0 h 6059503"/>
              <a:gd name="connsiteX3" fmla="*/ 5544174 w 7951737"/>
              <a:gd name="connsiteY3" fmla="*/ 1108 h 6059503"/>
              <a:gd name="connsiteX4" fmla="*/ 7951737 w 7951737"/>
              <a:gd name="connsiteY4" fmla="*/ 3871755 h 6059503"/>
              <a:gd name="connsiteX5" fmla="*/ 7951736 w 7951737"/>
              <a:gd name="connsiteY5" fmla="*/ 3871755 h 6059503"/>
              <a:gd name="connsiteX6" fmla="*/ 5817150 w 7951737"/>
              <a:gd name="connsiteY6" fmla="*/ 6006341 h 6059503"/>
              <a:gd name="connsiteX7" fmla="*/ 2417222 w 7951737"/>
              <a:gd name="connsiteY7" fmla="*/ 6059503 h 6059503"/>
              <a:gd name="connsiteX8" fmla="*/ 144413 w 7951737"/>
              <a:gd name="connsiteY8" fmla="*/ 4243894 h 6059503"/>
              <a:gd name="connsiteX9" fmla="*/ 59353 w 7951737"/>
              <a:gd name="connsiteY9" fmla="*/ 3701634 h 6059503"/>
              <a:gd name="connsiteX0" fmla="*/ 59353 w 7951737"/>
              <a:gd name="connsiteY0" fmla="*/ 3701634 h 6059503"/>
              <a:gd name="connsiteX1" fmla="*/ 855418 w 7951737"/>
              <a:gd name="connsiteY1" fmla="*/ 1697001 h 6059503"/>
              <a:gd name="connsiteX2" fmla="*/ 3731827 w 7951737"/>
              <a:gd name="connsiteY2" fmla="*/ 0 h 6059503"/>
              <a:gd name="connsiteX3" fmla="*/ 5544174 w 7951737"/>
              <a:gd name="connsiteY3" fmla="*/ 1108 h 6059503"/>
              <a:gd name="connsiteX4" fmla="*/ 7951737 w 7951737"/>
              <a:gd name="connsiteY4" fmla="*/ 3871755 h 6059503"/>
              <a:gd name="connsiteX5" fmla="*/ 7951736 w 7951737"/>
              <a:gd name="connsiteY5" fmla="*/ 3871755 h 6059503"/>
              <a:gd name="connsiteX6" fmla="*/ 5817150 w 7951737"/>
              <a:gd name="connsiteY6" fmla="*/ 6006341 h 6059503"/>
              <a:gd name="connsiteX7" fmla="*/ 2417222 w 7951737"/>
              <a:gd name="connsiteY7" fmla="*/ 6059503 h 6059503"/>
              <a:gd name="connsiteX8" fmla="*/ 144413 w 7951737"/>
              <a:gd name="connsiteY8" fmla="*/ 4243894 h 6059503"/>
              <a:gd name="connsiteX9" fmla="*/ 59353 w 7951737"/>
              <a:gd name="connsiteY9" fmla="*/ 3701634 h 6059503"/>
              <a:gd name="connsiteX0" fmla="*/ 59353 w 7951737"/>
              <a:gd name="connsiteY0" fmla="*/ 3701634 h 6059503"/>
              <a:gd name="connsiteX1" fmla="*/ 855418 w 7951737"/>
              <a:gd name="connsiteY1" fmla="*/ 1697001 h 6059503"/>
              <a:gd name="connsiteX2" fmla="*/ 3731827 w 7951737"/>
              <a:gd name="connsiteY2" fmla="*/ 0 h 6059503"/>
              <a:gd name="connsiteX3" fmla="*/ 5544174 w 7951737"/>
              <a:gd name="connsiteY3" fmla="*/ 1108 h 6059503"/>
              <a:gd name="connsiteX4" fmla="*/ 7951737 w 7951737"/>
              <a:gd name="connsiteY4" fmla="*/ 3871755 h 6059503"/>
              <a:gd name="connsiteX5" fmla="*/ 6697611 w 7951737"/>
              <a:gd name="connsiteY5" fmla="*/ 4468655 h 6059503"/>
              <a:gd name="connsiteX6" fmla="*/ 5817150 w 7951737"/>
              <a:gd name="connsiteY6" fmla="*/ 6006341 h 6059503"/>
              <a:gd name="connsiteX7" fmla="*/ 2417222 w 7951737"/>
              <a:gd name="connsiteY7" fmla="*/ 6059503 h 6059503"/>
              <a:gd name="connsiteX8" fmla="*/ 144413 w 7951737"/>
              <a:gd name="connsiteY8" fmla="*/ 4243894 h 6059503"/>
              <a:gd name="connsiteX9" fmla="*/ 59353 w 7951737"/>
              <a:gd name="connsiteY9" fmla="*/ 3701634 h 6059503"/>
              <a:gd name="connsiteX0" fmla="*/ 59353 w 6731327"/>
              <a:gd name="connsiteY0" fmla="*/ 3701634 h 6059503"/>
              <a:gd name="connsiteX1" fmla="*/ 855418 w 6731327"/>
              <a:gd name="connsiteY1" fmla="*/ 1697001 h 6059503"/>
              <a:gd name="connsiteX2" fmla="*/ 3731827 w 6731327"/>
              <a:gd name="connsiteY2" fmla="*/ 0 h 6059503"/>
              <a:gd name="connsiteX3" fmla="*/ 5544174 w 6731327"/>
              <a:gd name="connsiteY3" fmla="*/ 1108 h 6059503"/>
              <a:gd name="connsiteX4" fmla="*/ 5535562 w 6731327"/>
              <a:gd name="connsiteY4" fmla="*/ 4443255 h 6059503"/>
              <a:gd name="connsiteX5" fmla="*/ 6697611 w 6731327"/>
              <a:gd name="connsiteY5" fmla="*/ 4468655 h 6059503"/>
              <a:gd name="connsiteX6" fmla="*/ 5817150 w 6731327"/>
              <a:gd name="connsiteY6" fmla="*/ 6006341 h 6059503"/>
              <a:gd name="connsiteX7" fmla="*/ 2417222 w 6731327"/>
              <a:gd name="connsiteY7" fmla="*/ 6059503 h 6059503"/>
              <a:gd name="connsiteX8" fmla="*/ 144413 w 6731327"/>
              <a:gd name="connsiteY8" fmla="*/ 4243894 h 6059503"/>
              <a:gd name="connsiteX9" fmla="*/ 59353 w 6731327"/>
              <a:gd name="connsiteY9" fmla="*/ 3701634 h 6059503"/>
              <a:gd name="connsiteX0" fmla="*/ 59353 w 6731327"/>
              <a:gd name="connsiteY0" fmla="*/ 3701634 h 6059503"/>
              <a:gd name="connsiteX1" fmla="*/ 855418 w 6731327"/>
              <a:gd name="connsiteY1" fmla="*/ 1697001 h 6059503"/>
              <a:gd name="connsiteX2" fmla="*/ 3731827 w 6731327"/>
              <a:gd name="connsiteY2" fmla="*/ 0 h 6059503"/>
              <a:gd name="connsiteX3" fmla="*/ 5544174 w 6731327"/>
              <a:gd name="connsiteY3" fmla="*/ 1108 h 6059503"/>
              <a:gd name="connsiteX4" fmla="*/ 5618112 w 6731327"/>
              <a:gd name="connsiteY4" fmla="*/ 4417855 h 6059503"/>
              <a:gd name="connsiteX5" fmla="*/ 6697611 w 6731327"/>
              <a:gd name="connsiteY5" fmla="*/ 4468655 h 6059503"/>
              <a:gd name="connsiteX6" fmla="*/ 5817150 w 6731327"/>
              <a:gd name="connsiteY6" fmla="*/ 6006341 h 6059503"/>
              <a:gd name="connsiteX7" fmla="*/ 2417222 w 6731327"/>
              <a:gd name="connsiteY7" fmla="*/ 6059503 h 6059503"/>
              <a:gd name="connsiteX8" fmla="*/ 144413 w 6731327"/>
              <a:gd name="connsiteY8" fmla="*/ 4243894 h 6059503"/>
              <a:gd name="connsiteX9" fmla="*/ 59353 w 6731327"/>
              <a:gd name="connsiteY9" fmla="*/ 3701634 h 6059503"/>
              <a:gd name="connsiteX0" fmla="*/ 59353 w 6731327"/>
              <a:gd name="connsiteY0" fmla="*/ 3701634 h 6059503"/>
              <a:gd name="connsiteX1" fmla="*/ 855418 w 6731327"/>
              <a:gd name="connsiteY1" fmla="*/ 1697001 h 6059503"/>
              <a:gd name="connsiteX2" fmla="*/ 3731827 w 6731327"/>
              <a:gd name="connsiteY2" fmla="*/ 0 h 6059503"/>
              <a:gd name="connsiteX3" fmla="*/ 5544174 w 6731327"/>
              <a:gd name="connsiteY3" fmla="*/ 1108 h 6059503"/>
              <a:gd name="connsiteX4" fmla="*/ 5548262 w 6731327"/>
              <a:gd name="connsiteY4" fmla="*/ 4446430 h 6059503"/>
              <a:gd name="connsiteX5" fmla="*/ 6697611 w 6731327"/>
              <a:gd name="connsiteY5" fmla="*/ 4468655 h 6059503"/>
              <a:gd name="connsiteX6" fmla="*/ 5817150 w 6731327"/>
              <a:gd name="connsiteY6" fmla="*/ 6006341 h 6059503"/>
              <a:gd name="connsiteX7" fmla="*/ 2417222 w 6731327"/>
              <a:gd name="connsiteY7" fmla="*/ 6059503 h 6059503"/>
              <a:gd name="connsiteX8" fmla="*/ 144413 w 6731327"/>
              <a:gd name="connsiteY8" fmla="*/ 4243894 h 6059503"/>
              <a:gd name="connsiteX9" fmla="*/ 59353 w 6731327"/>
              <a:gd name="connsiteY9" fmla="*/ 3701634 h 6059503"/>
              <a:gd name="connsiteX0" fmla="*/ 59353 w 6118752"/>
              <a:gd name="connsiteY0" fmla="*/ 3701634 h 6059503"/>
              <a:gd name="connsiteX1" fmla="*/ 855418 w 6118752"/>
              <a:gd name="connsiteY1" fmla="*/ 1697001 h 6059503"/>
              <a:gd name="connsiteX2" fmla="*/ 3731827 w 6118752"/>
              <a:gd name="connsiteY2" fmla="*/ 0 h 6059503"/>
              <a:gd name="connsiteX3" fmla="*/ 5544174 w 6118752"/>
              <a:gd name="connsiteY3" fmla="*/ 1108 h 6059503"/>
              <a:gd name="connsiteX4" fmla="*/ 5548262 w 6118752"/>
              <a:gd name="connsiteY4" fmla="*/ 4446430 h 6059503"/>
              <a:gd name="connsiteX5" fmla="*/ 4338586 w 6118752"/>
              <a:gd name="connsiteY5" fmla="*/ 5157630 h 6059503"/>
              <a:gd name="connsiteX6" fmla="*/ 5817150 w 6118752"/>
              <a:gd name="connsiteY6" fmla="*/ 6006341 h 6059503"/>
              <a:gd name="connsiteX7" fmla="*/ 2417222 w 6118752"/>
              <a:gd name="connsiteY7" fmla="*/ 6059503 h 6059503"/>
              <a:gd name="connsiteX8" fmla="*/ 144413 w 6118752"/>
              <a:gd name="connsiteY8" fmla="*/ 4243894 h 6059503"/>
              <a:gd name="connsiteX9" fmla="*/ 59353 w 6118752"/>
              <a:gd name="connsiteY9" fmla="*/ 3701634 h 6059503"/>
              <a:gd name="connsiteX0" fmla="*/ 59353 w 5548262"/>
              <a:gd name="connsiteY0" fmla="*/ 3701634 h 6059503"/>
              <a:gd name="connsiteX1" fmla="*/ 855418 w 5548262"/>
              <a:gd name="connsiteY1" fmla="*/ 1697001 h 6059503"/>
              <a:gd name="connsiteX2" fmla="*/ 3731827 w 5548262"/>
              <a:gd name="connsiteY2" fmla="*/ 0 h 6059503"/>
              <a:gd name="connsiteX3" fmla="*/ 5544174 w 5548262"/>
              <a:gd name="connsiteY3" fmla="*/ 1108 h 6059503"/>
              <a:gd name="connsiteX4" fmla="*/ 5548262 w 5548262"/>
              <a:gd name="connsiteY4" fmla="*/ 4446430 h 6059503"/>
              <a:gd name="connsiteX5" fmla="*/ 4338586 w 5548262"/>
              <a:gd name="connsiteY5" fmla="*/ 5157630 h 6059503"/>
              <a:gd name="connsiteX6" fmla="*/ 3289850 w 5548262"/>
              <a:gd name="connsiteY6" fmla="*/ 5088766 h 6059503"/>
              <a:gd name="connsiteX7" fmla="*/ 2417222 w 5548262"/>
              <a:gd name="connsiteY7" fmla="*/ 6059503 h 6059503"/>
              <a:gd name="connsiteX8" fmla="*/ 144413 w 5548262"/>
              <a:gd name="connsiteY8" fmla="*/ 4243894 h 6059503"/>
              <a:gd name="connsiteX9" fmla="*/ 59353 w 5548262"/>
              <a:gd name="connsiteY9" fmla="*/ 3701634 h 6059503"/>
              <a:gd name="connsiteX0" fmla="*/ 59353 w 5548262"/>
              <a:gd name="connsiteY0" fmla="*/ 3701634 h 6059503"/>
              <a:gd name="connsiteX1" fmla="*/ 855418 w 5548262"/>
              <a:gd name="connsiteY1" fmla="*/ 1697001 h 6059503"/>
              <a:gd name="connsiteX2" fmla="*/ 3731827 w 5548262"/>
              <a:gd name="connsiteY2" fmla="*/ 0 h 6059503"/>
              <a:gd name="connsiteX3" fmla="*/ 5544174 w 5548262"/>
              <a:gd name="connsiteY3" fmla="*/ 1108 h 6059503"/>
              <a:gd name="connsiteX4" fmla="*/ 5548262 w 5548262"/>
              <a:gd name="connsiteY4" fmla="*/ 4446430 h 6059503"/>
              <a:gd name="connsiteX5" fmla="*/ 4338586 w 5548262"/>
              <a:gd name="connsiteY5" fmla="*/ 5157630 h 6059503"/>
              <a:gd name="connsiteX6" fmla="*/ 3289850 w 5548262"/>
              <a:gd name="connsiteY6" fmla="*/ 5088766 h 6059503"/>
              <a:gd name="connsiteX7" fmla="*/ 2417222 w 5548262"/>
              <a:gd name="connsiteY7" fmla="*/ 6059503 h 6059503"/>
              <a:gd name="connsiteX8" fmla="*/ 144413 w 5548262"/>
              <a:gd name="connsiteY8" fmla="*/ 4243894 h 6059503"/>
              <a:gd name="connsiteX9" fmla="*/ 59353 w 5548262"/>
              <a:gd name="connsiteY9" fmla="*/ 3701634 h 6059503"/>
              <a:gd name="connsiteX0" fmla="*/ 59353 w 5548262"/>
              <a:gd name="connsiteY0" fmla="*/ 3701634 h 6059503"/>
              <a:gd name="connsiteX1" fmla="*/ 855418 w 5548262"/>
              <a:gd name="connsiteY1" fmla="*/ 1697001 h 6059503"/>
              <a:gd name="connsiteX2" fmla="*/ 3731827 w 5548262"/>
              <a:gd name="connsiteY2" fmla="*/ 0 h 6059503"/>
              <a:gd name="connsiteX3" fmla="*/ 5544174 w 5548262"/>
              <a:gd name="connsiteY3" fmla="*/ 1108 h 6059503"/>
              <a:gd name="connsiteX4" fmla="*/ 5548262 w 5548262"/>
              <a:gd name="connsiteY4" fmla="*/ 4446430 h 6059503"/>
              <a:gd name="connsiteX5" fmla="*/ 4338586 w 5548262"/>
              <a:gd name="connsiteY5" fmla="*/ 5157630 h 6059503"/>
              <a:gd name="connsiteX6" fmla="*/ 2788200 w 5548262"/>
              <a:gd name="connsiteY6" fmla="*/ 5345941 h 6059503"/>
              <a:gd name="connsiteX7" fmla="*/ 2417222 w 5548262"/>
              <a:gd name="connsiteY7" fmla="*/ 6059503 h 6059503"/>
              <a:gd name="connsiteX8" fmla="*/ 144413 w 5548262"/>
              <a:gd name="connsiteY8" fmla="*/ 4243894 h 6059503"/>
              <a:gd name="connsiteX9" fmla="*/ 59353 w 5548262"/>
              <a:gd name="connsiteY9" fmla="*/ 3701634 h 6059503"/>
              <a:gd name="connsiteX0" fmla="*/ 59353 w 5548262"/>
              <a:gd name="connsiteY0" fmla="*/ 3701634 h 6059503"/>
              <a:gd name="connsiteX1" fmla="*/ 855418 w 5548262"/>
              <a:gd name="connsiteY1" fmla="*/ 1697001 h 6059503"/>
              <a:gd name="connsiteX2" fmla="*/ 3731827 w 5548262"/>
              <a:gd name="connsiteY2" fmla="*/ 0 h 6059503"/>
              <a:gd name="connsiteX3" fmla="*/ 5544174 w 5548262"/>
              <a:gd name="connsiteY3" fmla="*/ 1108 h 6059503"/>
              <a:gd name="connsiteX4" fmla="*/ 5548262 w 5548262"/>
              <a:gd name="connsiteY4" fmla="*/ 4446430 h 6059503"/>
              <a:gd name="connsiteX5" fmla="*/ 4338586 w 5548262"/>
              <a:gd name="connsiteY5" fmla="*/ 5157630 h 6059503"/>
              <a:gd name="connsiteX6" fmla="*/ 2788200 w 5548262"/>
              <a:gd name="connsiteY6" fmla="*/ 5345941 h 6059503"/>
              <a:gd name="connsiteX7" fmla="*/ 2417222 w 5548262"/>
              <a:gd name="connsiteY7" fmla="*/ 6059503 h 6059503"/>
              <a:gd name="connsiteX8" fmla="*/ 144413 w 5548262"/>
              <a:gd name="connsiteY8" fmla="*/ 4243894 h 6059503"/>
              <a:gd name="connsiteX9" fmla="*/ 59353 w 5548262"/>
              <a:gd name="connsiteY9" fmla="*/ 3701634 h 6059503"/>
              <a:gd name="connsiteX0" fmla="*/ 59353 w 5548262"/>
              <a:gd name="connsiteY0" fmla="*/ 3701634 h 6059503"/>
              <a:gd name="connsiteX1" fmla="*/ 855418 w 5548262"/>
              <a:gd name="connsiteY1" fmla="*/ 1697001 h 6059503"/>
              <a:gd name="connsiteX2" fmla="*/ 3731827 w 5548262"/>
              <a:gd name="connsiteY2" fmla="*/ 0 h 6059503"/>
              <a:gd name="connsiteX3" fmla="*/ 5544174 w 5548262"/>
              <a:gd name="connsiteY3" fmla="*/ 1108 h 6059503"/>
              <a:gd name="connsiteX4" fmla="*/ 5548262 w 5548262"/>
              <a:gd name="connsiteY4" fmla="*/ 4446430 h 6059503"/>
              <a:gd name="connsiteX5" fmla="*/ 4338586 w 5548262"/>
              <a:gd name="connsiteY5" fmla="*/ 5157630 h 6059503"/>
              <a:gd name="connsiteX6" fmla="*/ 3318425 w 5548262"/>
              <a:gd name="connsiteY6" fmla="*/ 5060191 h 6059503"/>
              <a:gd name="connsiteX7" fmla="*/ 2417222 w 5548262"/>
              <a:gd name="connsiteY7" fmla="*/ 6059503 h 6059503"/>
              <a:gd name="connsiteX8" fmla="*/ 144413 w 5548262"/>
              <a:gd name="connsiteY8" fmla="*/ 4243894 h 6059503"/>
              <a:gd name="connsiteX9" fmla="*/ 59353 w 5548262"/>
              <a:gd name="connsiteY9" fmla="*/ 3701634 h 6059503"/>
              <a:gd name="connsiteX0" fmla="*/ 59353 w 5548262"/>
              <a:gd name="connsiteY0" fmla="*/ 3701634 h 6059503"/>
              <a:gd name="connsiteX1" fmla="*/ 855418 w 5548262"/>
              <a:gd name="connsiteY1" fmla="*/ 1697001 h 6059503"/>
              <a:gd name="connsiteX2" fmla="*/ 3731827 w 5548262"/>
              <a:gd name="connsiteY2" fmla="*/ 0 h 6059503"/>
              <a:gd name="connsiteX3" fmla="*/ 5544174 w 5548262"/>
              <a:gd name="connsiteY3" fmla="*/ 1108 h 6059503"/>
              <a:gd name="connsiteX4" fmla="*/ 5548262 w 5548262"/>
              <a:gd name="connsiteY4" fmla="*/ 4446430 h 6059503"/>
              <a:gd name="connsiteX5" fmla="*/ 4338586 w 5548262"/>
              <a:gd name="connsiteY5" fmla="*/ 5157630 h 6059503"/>
              <a:gd name="connsiteX6" fmla="*/ 3318425 w 5548262"/>
              <a:gd name="connsiteY6" fmla="*/ 5060191 h 6059503"/>
              <a:gd name="connsiteX7" fmla="*/ 2417222 w 5548262"/>
              <a:gd name="connsiteY7" fmla="*/ 6059503 h 6059503"/>
              <a:gd name="connsiteX8" fmla="*/ 144413 w 5548262"/>
              <a:gd name="connsiteY8" fmla="*/ 4243894 h 6059503"/>
              <a:gd name="connsiteX9" fmla="*/ 59353 w 5548262"/>
              <a:gd name="connsiteY9" fmla="*/ 3701634 h 6059503"/>
              <a:gd name="connsiteX0" fmla="*/ 59353 w 5548262"/>
              <a:gd name="connsiteY0" fmla="*/ 3701634 h 6059503"/>
              <a:gd name="connsiteX1" fmla="*/ 855418 w 5548262"/>
              <a:gd name="connsiteY1" fmla="*/ 1697001 h 6059503"/>
              <a:gd name="connsiteX2" fmla="*/ 3731827 w 5548262"/>
              <a:gd name="connsiteY2" fmla="*/ 0 h 6059503"/>
              <a:gd name="connsiteX3" fmla="*/ 5544174 w 5548262"/>
              <a:gd name="connsiteY3" fmla="*/ 1108 h 6059503"/>
              <a:gd name="connsiteX4" fmla="*/ 5548262 w 5548262"/>
              <a:gd name="connsiteY4" fmla="*/ 4446430 h 6059503"/>
              <a:gd name="connsiteX5" fmla="*/ 4338586 w 5548262"/>
              <a:gd name="connsiteY5" fmla="*/ 5157630 h 6059503"/>
              <a:gd name="connsiteX6" fmla="*/ 3318425 w 5548262"/>
              <a:gd name="connsiteY6" fmla="*/ 5060191 h 6059503"/>
              <a:gd name="connsiteX7" fmla="*/ 2417222 w 5548262"/>
              <a:gd name="connsiteY7" fmla="*/ 6059503 h 6059503"/>
              <a:gd name="connsiteX8" fmla="*/ 144413 w 5548262"/>
              <a:gd name="connsiteY8" fmla="*/ 4243894 h 6059503"/>
              <a:gd name="connsiteX9" fmla="*/ 59353 w 5548262"/>
              <a:gd name="connsiteY9" fmla="*/ 3701634 h 6059503"/>
              <a:gd name="connsiteX0" fmla="*/ 59353 w 5548262"/>
              <a:gd name="connsiteY0" fmla="*/ 3701634 h 6176978"/>
              <a:gd name="connsiteX1" fmla="*/ 855418 w 5548262"/>
              <a:gd name="connsiteY1" fmla="*/ 1697001 h 6176978"/>
              <a:gd name="connsiteX2" fmla="*/ 3731827 w 5548262"/>
              <a:gd name="connsiteY2" fmla="*/ 0 h 6176978"/>
              <a:gd name="connsiteX3" fmla="*/ 5544174 w 5548262"/>
              <a:gd name="connsiteY3" fmla="*/ 1108 h 6176978"/>
              <a:gd name="connsiteX4" fmla="*/ 5548262 w 5548262"/>
              <a:gd name="connsiteY4" fmla="*/ 4446430 h 6176978"/>
              <a:gd name="connsiteX5" fmla="*/ 4338586 w 5548262"/>
              <a:gd name="connsiteY5" fmla="*/ 5157630 h 6176978"/>
              <a:gd name="connsiteX6" fmla="*/ 3318425 w 5548262"/>
              <a:gd name="connsiteY6" fmla="*/ 5060191 h 6176978"/>
              <a:gd name="connsiteX7" fmla="*/ 1426622 w 5548262"/>
              <a:gd name="connsiteY7" fmla="*/ 6176978 h 6176978"/>
              <a:gd name="connsiteX8" fmla="*/ 144413 w 5548262"/>
              <a:gd name="connsiteY8" fmla="*/ 4243894 h 6176978"/>
              <a:gd name="connsiteX9" fmla="*/ 59353 w 554826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733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733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733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733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733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733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733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733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733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733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56860 w 5977172"/>
              <a:gd name="connsiteY6" fmla="*/ 5088766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098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0 w 6050884"/>
              <a:gd name="connsiteY0" fmla="*/ 3584159 h 6176978"/>
              <a:gd name="connsiteX1" fmla="*/ 1358040 w 6050884"/>
              <a:gd name="connsiteY1" fmla="*/ 1697001 h 6176978"/>
              <a:gd name="connsiteX2" fmla="*/ 4234449 w 6050884"/>
              <a:gd name="connsiteY2" fmla="*/ 0 h 6176978"/>
              <a:gd name="connsiteX3" fmla="*/ 6046796 w 6050884"/>
              <a:gd name="connsiteY3" fmla="*/ 1108 h 6176978"/>
              <a:gd name="connsiteX4" fmla="*/ 6050884 w 6050884"/>
              <a:gd name="connsiteY4" fmla="*/ 4446430 h 6176978"/>
              <a:gd name="connsiteX5" fmla="*/ 4841208 w 6050884"/>
              <a:gd name="connsiteY5" fmla="*/ 5157630 h 6176978"/>
              <a:gd name="connsiteX6" fmla="*/ 3814697 w 6050884"/>
              <a:gd name="connsiteY6" fmla="*/ 5060191 h 6176978"/>
              <a:gd name="connsiteX7" fmla="*/ 1929244 w 6050884"/>
              <a:gd name="connsiteY7" fmla="*/ 6176978 h 6176978"/>
              <a:gd name="connsiteX8" fmla="*/ 78710 w 6050884"/>
              <a:gd name="connsiteY8" fmla="*/ 4402644 h 6176978"/>
              <a:gd name="connsiteX9" fmla="*/ 0 w 6050884"/>
              <a:gd name="connsiteY9" fmla="*/ 3584159 h 6176978"/>
              <a:gd name="connsiteX0" fmla="*/ 0 w 6050884"/>
              <a:gd name="connsiteY0" fmla="*/ 3584159 h 6176978"/>
              <a:gd name="connsiteX1" fmla="*/ 1358040 w 6050884"/>
              <a:gd name="connsiteY1" fmla="*/ 1697001 h 6176978"/>
              <a:gd name="connsiteX2" fmla="*/ 4234449 w 6050884"/>
              <a:gd name="connsiteY2" fmla="*/ 0 h 6176978"/>
              <a:gd name="connsiteX3" fmla="*/ 6046796 w 6050884"/>
              <a:gd name="connsiteY3" fmla="*/ 1108 h 6176978"/>
              <a:gd name="connsiteX4" fmla="*/ 6050884 w 6050884"/>
              <a:gd name="connsiteY4" fmla="*/ 4446430 h 6176978"/>
              <a:gd name="connsiteX5" fmla="*/ 4841208 w 6050884"/>
              <a:gd name="connsiteY5" fmla="*/ 5157630 h 6176978"/>
              <a:gd name="connsiteX6" fmla="*/ 3814697 w 6050884"/>
              <a:gd name="connsiteY6" fmla="*/ 5060191 h 6176978"/>
              <a:gd name="connsiteX7" fmla="*/ 1929244 w 6050884"/>
              <a:gd name="connsiteY7" fmla="*/ 6176978 h 6176978"/>
              <a:gd name="connsiteX8" fmla="*/ 78710 w 6050884"/>
              <a:gd name="connsiteY8" fmla="*/ 4402644 h 6176978"/>
              <a:gd name="connsiteX9" fmla="*/ 0 w 6050884"/>
              <a:gd name="connsiteY9" fmla="*/ 3584159 h 6176978"/>
              <a:gd name="connsiteX0" fmla="*/ 0 w 6050884"/>
              <a:gd name="connsiteY0" fmla="*/ 3584159 h 6176978"/>
              <a:gd name="connsiteX1" fmla="*/ 1358040 w 6050884"/>
              <a:gd name="connsiteY1" fmla="*/ 1697001 h 6176978"/>
              <a:gd name="connsiteX2" fmla="*/ 4234449 w 6050884"/>
              <a:gd name="connsiteY2" fmla="*/ 0 h 6176978"/>
              <a:gd name="connsiteX3" fmla="*/ 6046796 w 6050884"/>
              <a:gd name="connsiteY3" fmla="*/ 1108 h 6176978"/>
              <a:gd name="connsiteX4" fmla="*/ 6050884 w 6050884"/>
              <a:gd name="connsiteY4" fmla="*/ 4446430 h 6176978"/>
              <a:gd name="connsiteX5" fmla="*/ 4841208 w 6050884"/>
              <a:gd name="connsiteY5" fmla="*/ 5157630 h 6176978"/>
              <a:gd name="connsiteX6" fmla="*/ 3814697 w 6050884"/>
              <a:gd name="connsiteY6" fmla="*/ 5060191 h 6176978"/>
              <a:gd name="connsiteX7" fmla="*/ 1929244 w 6050884"/>
              <a:gd name="connsiteY7" fmla="*/ 6176978 h 6176978"/>
              <a:gd name="connsiteX8" fmla="*/ 78710 w 6050884"/>
              <a:gd name="connsiteY8" fmla="*/ 4402644 h 6176978"/>
              <a:gd name="connsiteX9" fmla="*/ 0 w 6050884"/>
              <a:gd name="connsiteY9" fmla="*/ 3584159 h 6176978"/>
              <a:gd name="connsiteX0" fmla="*/ 0 w 6035009"/>
              <a:gd name="connsiteY0" fmla="*/ 3584159 h 6176978"/>
              <a:gd name="connsiteX1" fmla="*/ 1342165 w 6035009"/>
              <a:gd name="connsiteY1" fmla="*/ 1697001 h 6176978"/>
              <a:gd name="connsiteX2" fmla="*/ 4218574 w 6035009"/>
              <a:gd name="connsiteY2" fmla="*/ 0 h 6176978"/>
              <a:gd name="connsiteX3" fmla="*/ 6030921 w 6035009"/>
              <a:gd name="connsiteY3" fmla="*/ 1108 h 6176978"/>
              <a:gd name="connsiteX4" fmla="*/ 6035009 w 6035009"/>
              <a:gd name="connsiteY4" fmla="*/ 4446430 h 6176978"/>
              <a:gd name="connsiteX5" fmla="*/ 4825333 w 6035009"/>
              <a:gd name="connsiteY5" fmla="*/ 5157630 h 6176978"/>
              <a:gd name="connsiteX6" fmla="*/ 3798822 w 6035009"/>
              <a:gd name="connsiteY6" fmla="*/ 5060191 h 6176978"/>
              <a:gd name="connsiteX7" fmla="*/ 1913369 w 6035009"/>
              <a:gd name="connsiteY7" fmla="*/ 6176978 h 6176978"/>
              <a:gd name="connsiteX8" fmla="*/ 62835 w 6035009"/>
              <a:gd name="connsiteY8" fmla="*/ 4402644 h 6176978"/>
              <a:gd name="connsiteX9" fmla="*/ 0 w 6035009"/>
              <a:gd name="connsiteY9" fmla="*/ 3584159 h 6176978"/>
              <a:gd name="connsiteX0" fmla="*/ 8932 w 5981106"/>
              <a:gd name="connsiteY0" fmla="*/ 4402644 h 6176978"/>
              <a:gd name="connsiteX1" fmla="*/ 1288262 w 5981106"/>
              <a:gd name="connsiteY1" fmla="*/ 1697001 h 6176978"/>
              <a:gd name="connsiteX2" fmla="*/ 4164671 w 5981106"/>
              <a:gd name="connsiteY2" fmla="*/ 0 h 6176978"/>
              <a:gd name="connsiteX3" fmla="*/ 5977018 w 5981106"/>
              <a:gd name="connsiteY3" fmla="*/ 1108 h 6176978"/>
              <a:gd name="connsiteX4" fmla="*/ 5981106 w 5981106"/>
              <a:gd name="connsiteY4" fmla="*/ 4446430 h 6176978"/>
              <a:gd name="connsiteX5" fmla="*/ 4771430 w 5981106"/>
              <a:gd name="connsiteY5" fmla="*/ 5157630 h 6176978"/>
              <a:gd name="connsiteX6" fmla="*/ 3744919 w 5981106"/>
              <a:gd name="connsiteY6" fmla="*/ 5060191 h 6176978"/>
              <a:gd name="connsiteX7" fmla="*/ 1859466 w 5981106"/>
              <a:gd name="connsiteY7" fmla="*/ 6176978 h 6176978"/>
              <a:gd name="connsiteX8" fmla="*/ 8932 w 5981106"/>
              <a:gd name="connsiteY8" fmla="*/ 4402644 h 6176978"/>
              <a:gd name="connsiteX0" fmla="*/ 8481 w 6021930"/>
              <a:gd name="connsiteY0" fmla="*/ 4189919 h 6176978"/>
              <a:gd name="connsiteX1" fmla="*/ 1329086 w 6021930"/>
              <a:gd name="connsiteY1" fmla="*/ 1697001 h 6176978"/>
              <a:gd name="connsiteX2" fmla="*/ 4205495 w 6021930"/>
              <a:gd name="connsiteY2" fmla="*/ 0 h 6176978"/>
              <a:gd name="connsiteX3" fmla="*/ 6017842 w 6021930"/>
              <a:gd name="connsiteY3" fmla="*/ 1108 h 6176978"/>
              <a:gd name="connsiteX4" fmla="*/ 6021930 w 6021930"/>
              <a:gd name="connsiteY4" fmla="*/ 4446430 h 6176978"/>
              <a:gd name="connsiteX5" fmla="*/ 4812254 w 6021930"/>
              <a:gd name="connsiteY5" fmla="*/ 5157630 h 6176978"/>
              <a:gd name="connsiteX6" fmla="*/ 3785743 w 6021930"/>
              <a:gd name="connsiteY6" fmla="*/ 5060191 h 6176978"/>
              <a:gd name="connsiteX7" fmla="*/ 1900290 w 6021930"/>
              <a:gd name="connsiteY7" fmla="*/ 6176978 h 6176978"/>
              <a:gd name="connsiteX8" fmla="*/ 8481 w 6021930"/>
              <a:gd name="connsiteY8" fmla="*/ 4189919 h 6176978"/>
              <a:gd name="connsiteX0" fmla="*/ 8481 w 6021930"/>
              <a:gd name="connsiteY0" fmla="*/ 4189919 h 6176978"/>
              <a:gd name="connsiteX1" fmla="*/ 1329086 w 6021930"/>
              <a:gd name="connsiteY1" fmla="*/ 1697001 h 6176978"/>
              <a:gd name="connsiteX2" fmla="*/ 4205495 w 6021930"/>
              <a:gd name="connsiteY2" fmla="*/ 0 h 6176978"/>
              <a:gd name="connsiteX3" fmla="*/ 6017842 w 6021930"/>
              <a:gd name="connsiteY3" fmla="*/ 1108 h 6176978"/>
              <a:gd name="connsiteX4" fmla="*/ 6021930 w 6021930"/>
              <a:gd name="connsiteY4" fmla="*/ 4446430 h 6176978"/>
              <a:gd name="connsiteX5" fmla="*/ 4812254 w 6021930"/>
              <a:gd name="connsiteY5" fmla="*/ 5157630 h 6176978"/>
              <a:gd name="connsiteX6" fmla="*/ 3785743 w 6021930"/>
              <a:gd name="connsiteY6" fmla="*/ 5060191 h 6176978"/>
              <a:gd name="connsiteX7" fmla="*/ 1900290 w 6021930"/>
              <a:gd name="connsiteY7" fmla="*/ 6176978 h 6176978"/>
              <a:gd name="connsiteX8" fmla="*/ 8481 w 6021930"/>
              <a:gd name="connsiteY8" fmla="*/ 4189919 h 6176978"/>
              <a:gd name="connsiteX0" fmla="*/ 8481 w 6021930"/>
              <a:gd name="connsiteY0" fmla="*/ 4189919 h 6176978"/>
              <a:gd name="connsiteX1" fmla="*/ 1329086 w 6021930"/>
              <a:gd name="connsiteY1" fmla="*/ 1697001 h 6176978"/>
              <a:gd name="connsiteX2" fmla="*/ 4205495 w 6021930"/>
              <a:gd name="connsiteY2" fmla="*/ 0 h 6176978"/>
              <a:gd name="connsiteX3" fmla="*/ 6017842 w 6021930"/>
              <a:gd name="connsiteY3" fmla="*/ 1108 h 6176978"/>
              <a:gd name="connsiteX4" fmla="*/ 6021930 w 6021930"/>
              <a:gd name="connsiteY4" fmla="*/ 4446430 h 6176978"/>
              <a:gd name="connsiteX5" fmla="*/ 4812254 w 6021930"/>
              <a:gd name="connsiteY5" fmla="*/ 5157630 h 6176978"/>
              <a:gd name="connsiteX6" fmla="*/ 3785743 w 6021930"/>
              <a:gd name="connsiteY6" fmla="*/ 5060191 h 6176978"/>
              <a:gd name="connsiteX7" fmla="*/ 1900290 w 6021930"/>
              <a:gd name="connsiteY7" fmla="*/ 6176978 h 6176978"/>
              <a:gd name="connsiteX8" fmla="*/ 8481 w 6021930"/>
              <a:gd name="connsiteY8" fmla="*/ 4189919 h 6176978"/>
              <a:gd name="connsiteX0" fmla="*/ 8481 w 6021930"/>
              <a:gd name="connsiteY0" fmla="*/ 4189919 h 6176978"/>
              <a:gd name="connsiteX1" fmla="*/ 1329086 w 6021930"/>
              <a:gd name="connsiteY1" fmla="*/ 1697001 h 6176978"/>
              <a:gd name="connsiteX2" fmla="*/ 4205495 w 6021930"/>
              <a:gd name="connsiteY2" fmla="*/ 0 h 6176978"/>
              <a:gd name="connsiteX3" fmla="*/ 6017842 w 6021930"/>
              <a:gd name="connsiteY3" fmla="*/ 1108 h 6176978"/>
              <a:gd name="connsiteX4" fmla="*/ 6021930 w 6021930"/>
              <a:gd name="connsiteY4" fmla="*/ 4446430 h 6176978"/>
              <a:gd name="connsiteX5" fmla="*/ 4812254 w 6021930"/>
              <a:gd name="connsiteY5" fmla="*/ 5157630 h 6176978"/>
              <a:gd name="connsiteX6" fmla="*/ 3785743 w 6021930"/>
              <a:gd name="connsiteY6" fmla="*/ 5060191 h 6176978"/>
              <a:gd name="connsiteX7" fmla="*/ 1900290 w 6021930"/>
              <a:gd name="connsiteY7" fmla="*/ 6176978 h 6176978"/>
              <a:gd name="connsiteX8" fmla="*/ 8481 w 6021930"/>
              <a:gd name="connsiteY8" fmla="*/ 4189919 h 6176978"/>
              <a:gd name="connsiteX0" fmla="*/ 8547 w 6021996"/>
              <a:gd name="connsiteY0" fmla="*/ 4189919 h 6176978"/>
              <a:gd name="connsiteX1" fmla="*/ 1322802 w 6021996"/>
              <a:gd name="connsiteY1" fmla="*/ 1703351 h 6176978"/>
              <a:gd name="connsiteX2" fmla="*/ 4205561 w 6021996"/>
              <a:gd name="connsiteY2" fmla="*/ 0 h 6176978"/>
              <a:gd name="connsiteX3" fmla="*/ 6017908 w 6021996"/>
              <a:gd name="connsiteY3" fmla="*/ 1108 h 6176978"/>
              <a:gd name="connsiteX4" fmla="*/ 6021996 w 6021996"/>
              <a:gd name="connsiteY4" fmla="*/ 4446430 h 6176978"/>
              <a:gd name="connsiteX5" fmla="*/ 4812320 w 6021996"/>
              <a:gd name="connsiteY5" fmla="*/ 5157630 h 6176978"/>
              <a:gd name="connsiteX6" fmla="*/ 3785809 w 6021996"/>
              <a:gd name="connsiteY6" fmla="*/ 5060191 h 6176978"/>
              <a:gd name="connsiteX7" fmla="*/ 1900356 w 6021996"/>
              <a:gd name="connsiteY7" fmla="*/ 6176978 h 6176978"/>
              <a:gd name="connsiteX8" fmla="*/ 8547 w 6021996"/>
              <a:gd name="connsiteY8" fmla="*/ 4189919 h 6176978"/>
              <a:gd name="connsiteX0" fmla="*/ 20394 w 6033843"/>
              <a:gd name="connsiteY0" fmla="*/ 4189919 h 6176978"/>
              <a:gd name="connsiteX1" fmla="*/ 1334649 w 6033843"/>
              <a:gd name="connsiteY1" fmla="*/ 1703351 h 6176978"/>
              <a:gd name="connsiteX2" fmla="*/ 4217408 w 6033843"/>
              <a:gd name="connsiteY2" fmla="*/ 0 h 6176978"/>
              <a:gd name="connsiteX3" fmla="*/ 6029755 w 6033843"/>
              <a:gd name="connsiteY3" fmla="*/ 1108 h 6176978"/>
              <a:gd name="connsiteX4" fmla="*/ 6033843 w 6033843"/>
              <a:gd name="connsiteY4" fmla="*/ 4446430 h 6176978"/>
              <a:gd name="connsiteX5" fmla="*/ 4824167 w 6033843"/>
              <a:gd name="connsiteY5" fmla="*/ 5157630 h 6176978"/>
              <a:gd name="connsiteX6" fmla="*/ 3797656 w 6033843"/>
              <a:gd name="connsiteY6" fmla="*/ 5060191 h 6176978"/>
              <a:gd name="connsiteX7" fmla="*/ 1912203 w 6033843"/>
              <a:gd name="connsiteY7" fmla="*/ 6176978 h 6176978"/>
              <a:gd name="connsiteX8" fmla="*/ 20394 w 6033843"/>
              <a:gd name="connsiteY8" fmla="*/ 4189919 h 6176978"/>
              <a:gd name="connsiteX0" fmla="*/ 22196 w 6035645"/>
              <a:gd name="connsiteY0" fmla="*/ 4189919 h 6176978"/>
              <a:gd name="connsiteX1" fmla="*/ 1336451 w 6035645"/>
              <a:gd name="connsiteY1" fmla="*/ 1703351 h 6176978"/>
              <a:gd name="connsiteX2" fmla="*/ 4219210 w 6035645"/>
              <a:gd name="connsiteY2" fmla="*/ 0 h 6176978"/>
              <a:gd name="connsiteX3" fmla="*/ 6031557 w 6035645"/>
              <a:gd name="connsiteY3" fmla="*/ 1108 h 6176978"/>
              <a:gd name="connsiteX4" fmla="*/ 6035645 w 6035645"/>
              <a:gd name="connsiteY4" fmla="*/ 4446430 h 6176978"/>
              <a:gd name="connsiteX5" fmla="*/ 4825969 w 6035645"/>
              <a:gd name="connsiteY5" fmla="*/ 5157630 h 6176978"/>
              <a:gd name="connsiteX6" fmla="*/ 3799458 w 6035645"/>
              <a:gd name="connsiteY6" fmla="*/ 5060191 h 6176978"/>
              <a:gd name="connsiteX7" fmla="*/ 1914005 w 6035645"/>
              <a:gd name="connsiteY7" fmla="*/ 6176978 h 6176978"/>
              <a:gd name="connsiteX8" fmla="*/ 22196 w 6035645"/>
              <a:gd name="connsiteY8" fmla="*/ 4189919 h 6176978"/>
              <a:gd name="connsiteX0" fmla="*/ 21514 w 6034963"/>
              <a:gd name="connsiteY0" fmla="*/ 4189919 h 6176978"/>
              <a:gd name="connsiteX1" fmla="*/ 1335769 w 6034963"/>
              <a:gd name="connsiteY1" fmla="*/ 1703351 h 6176978"/>
              <a:gd name="connsiteX2" fmla="*/ 4218528 w 6034963"/>
              <a:gd name="connsiteY2" fmla="*/ 0 h 6176978"/>
              <a:gd name="connsiteX3" fmla="*/ 6030875 w 6034963"/>
              <a:gd name="connsiteY3" fmla="*/ 1108 h 6176978"/>
              <a:gd name="connsiteX4" fmla="*/ 6034963 w 6034963"/>
              <a:gd name="connsiteY4" fmla="*/ 4446430 h 6176978"/>
              <a:gd name="connsiteX5" fmla="*/ 4825287 w 6034963"/>
              <a:gd name="connsiteY5" fmla="*/ 5157630 h 6176978"/>
              <a:gd name="connsiteX6" fmla="*/ 3798776 w 6034963"/>
              <a:gd name="connsiteY6" fmla="*/ 5060191 h 6176978"/>
              <a:gd name="connsiteX7" fmla="*/ 1913323 w 6034963"/>
              <a:gd name="connsiteY7" fmla="*/ 6176978 h 6176978"/>
              <a:gd name="connsiteX8" fmla="*/ 21514 w 6034963"/>
              <a:gd name="connsiteY8" fmla="*/ 4189919 h 6176978"/>
              <a:gd name="connsiteX0" fmla="*/ 21851 w 6035300"/>
              <a:gd name="connsiteY0" fmla="*/ 4189919 h 6176978"/>
              <a:gd name="connsiteX1" fmla="*/ 1336106 w 6035300"/>
              <a:gd name="connsiteY1" fmla="*/ 1703351 h 6176978"/>
              <a:gd name="connsiteX2" fmla="*/ 4218865 w 6035300"/>
              <a:gd name="connsiteY2" fmla="*/ 0 h 6176978"/>
              <a:gd name="connsiteX3" fmla="*/ 6031212 w 6035300"/>
              <a:gd name="connsiteY3" fmla="*/ 1108 h 6176978"/>
              <a:gd name="connsiteX4" fmla="*/ 6035300 w 6035300"/>
              <a:gd name="connsiteY4" fmla="*/ 4446430 h 6176978"/>
              <a:gd name="connsiteX5" fmla="*/ 4825624 w 6035300"/>
              <a:gd name="connsiteY5" fmla="*/ 5157630 h 6176978"/>
              <a:gd name="connsiteX6" fmla="*/ 3799113 w 6035300"/>
              <a:gd name="connsiteY6" fmla="*/ 5060191 h 6176978"/>
              <a:gd name="connsiteX7" fmla="*/ 1913660 w 6035300"/>
              <a:gd name="connsiteY7" fmla="*/ 6176978 h 6176978"/>
              <a:gd name="connsiteX8" fmla="*/ 21851 w 6035300"/>
              <a:gd name="connsiteY8" fmla="*/ 4189919 h 6176978"/>
              <a:gd name="connsiteX0" fmla="*/ 21851 w 6035300"/>
              <a:gd name="connsiteY0" fmla="*/ 4189919 h 6176978"/>
              <a:gd name="connsiteX1" fmla="*/ 1336106 w 6035300"/>
              <a:gd name="connsiteY1" fmla="*/ 1703351 h 6176978"/>
              <a:gd name="connsiteX2" fmla="*/ 4218865 w 6035300"/>
              <a:gd name="connsiteY2" fmla="*/ 0 h 6176978"/>
              <a:gd name="connsiteX3" fmla="*/ 5438359 w 6035300"/>
              <a:gd name="connsiteY3" fmla="*/ 282462 h 6176978"/>
              <a:gd name="connsiteX4" fmla="*/ 6035300 w 6035300"/>
              <a:gd name="connsiteY4" fmla="*/ 4446430 h 6176978"/>
              <a:gd name="connsiteX5" fmla="*/ 4825624 w 6035300"/>
              <a:gd name="connsiteY5" fmla="*/ 5157630 h 6176978"/>
              <a:gd name="connsiteX6" fmla="*/ 3799113 w 6035300"/>
              <a:gd name="connsiteY6" fmla="*/ 5060191 h 6176978"/>
              <a:gd name="connsiteX7" fmla="*/ 1913660 w 6035300"/>
              <a:gd name="connsiteY7" fmla="*/ 6176978 h 6176978"/>
              <a:gd name="connsiteX8" fmla="*/ 21851 w 6035300"/>
              <a:gd name="connsiteY8" fmla="*/ 4189919 h 6176978"/>
              <a:gd name="connsiteX0" fmla="*/ 21851 w 6035300"/>
              <a:gd name="connsiteY0" fmla="*/ 4189919 h 6176978"/>
              <a:gd name="connsiteX1" fmla="*/ 1336106 w 6035300"/>
              <a:gd name="connsiteY1" fmla="*/ 1703351 h 6176978"/>
              <a:gd name="connsiteX2" fmla="*/ 4218865 w 6035300"/>
              <a:gd name="connsiteY2" fmla="*/ 0 h 6176978"/>
              <a:gd name="connsiteX3" fmla="*/ 5548891 w 6035300"/>
              <a:gd name="connsiteY3" fmla="*/ 1109 h 6176978"/>
              <a:gd name="connsiteX4" fmla="*/ 6035300 w 6035300"/>
              <a:gd name="connsiteY4" fmla="*/ 4446430 h 6176978"/>
              <a:gd name="connsiteX5" fmla="*/ 4825624 w 6035300"/>
              <a:gd name="connsiteY5" fmla="*/ 5157630 h 6176978"/>
              <a:gd name="connsiteX6" fmla="*/ 3799113 w 6035300"/>
              <a:gd name="connsiteY6" fmla="*/ 5060191 h 6176978"/>
              <a:gd name="connsiteX7" fmla="*/ 1913660 w 6035300"/>
              <a:gd name="connsiteY7" fmla="*/ 6176978 h 6176978"/>
              <a:gd name="connsiteX8" fmla="*/ 21851 w 6035300"/>
              <a:gd name="connsiteY8" fmla="*/ 4189919 h 6176978"/>
              <a:gd name="connsiteX0" fmla="*/ 21851 w 6035300"/>
              <a:gd name="connsiteY0" fmla="*/ 4189919 h 6176978"/>
              <a:gd name="connsiteX1" fmla="*/ 1336106 w 6035300"/>
              <a:gd name="connsiteY1" fmla="*/ 1703351 h 6176978"/>
              <a:gd name="connsiteX2" fmla="*/ 4218865 w 6035300"/>
              <a:gd name="connsiteY2" fmla="*/ 0 h 6176978"/>
              <a:gd name="connsiteX3" fmla="*/ 5548891 w 6035300"/>
              <a:gd name="connsiteY3" fmla="*/ 1109 h 6176978"/>
              <a:gd name="connsiteX4" fmla="*/ 6035300 w 6035300"/>
              <a:gd name="connsiteY4" fmla="*/ 4446430 h 6176978"/>
              <a:gd name="connsiteX5" fmla="*/ 4825624 w 6035300"/>
              <a:gd name="connsiteY5" fmla="*/ 5157630 h 6176978"/>
              <a:gd name="connsiteX6" fmla="*/ 3799113 w 6035300"/>
              <a:gd name="connsiteY6" fmla="*/ 5060191 h 6176978"/>
              <a:gd name="connsiteX7" fmla="*/ 1913660 w 6035300"/>
              <a:gd name="connsiteY7" fmla="*/ 6176978 h 6176978"/>
              <a:gd name="connsiteX8" fmla="*/ 21851 w 6035300"/>
              <a:gd name="connsiteY8" fmla="*/ 4189919 h 6176978"/>
              <a:gd name="connsiteX0" fmla="*/ 21851 w 6035300"/>
              <a:gd name="connsiteY0" fmla="*/ 4189919 h 6176978"/>
              <a:gd name="connsiteX1" fmla="*/ 1336106 w 6035300"/>
              <a:gd name="connsiteY1" fmla="*/ 1703351 h 6176978"/>
              <a:gd name="connsiteX2" fmla="*/ 4218865 w 6035300"/>
              <a:gd name="connsiteY2" fmla="*/ 0 h 6176978"/>
              <a:gd name="connsiteX3" fmla="*/ 5418263 w 6035300"/>
              <a:gd name="connsiteY3" fmla="*/ 181979 h 6176978"/>
              <a:gd name="connsiteX4" fmla="*/ 6035300 w 6035300"/>
              <a:gd name="connsiteY4" fmla="*/ 4446430 h 6176978"/>
              <a:gd name="connsiteX5" fmla="*/ 4825624 w 6035300"/>
              <a:gd name="connsiteY5" fmla="*/ 5157630 h 6176978"/>
              <a:gd name="connsiteX6" fmla="*/ 3799113 w 6035300"/>
              <a:gd name="connsiteY6" fmla="*/ 5060191 h 6176978"/>
              <a:gd name="connsiteX7" fmla="*/ 1913660 w 6035300"/>
              <a:gd name="connsiteY7" fmla="*/ 6176978 h 6176978"/>
              <a:gd name="connsiteX8" fmla="*/ 21851 w 6035300"/>
              <a:gd name="connsiteY8" fmla="*/ 4189919 h 6176978"/>
              <a:gd name="connsiteX0" fmla="*/ 21851 w 6035300"/>
              <a:gd name="connsiteY0" fmla="*/ 4189919 h 6176978"/>
              <a:gd name="connsiteX1" fmla="*/ 1336106 w 6035300"/>
              <a:gd name="connsiteY1" fmla="*/ 1703351 h 6176978"/>
              <a:gd name="connsiteX2" fmla="*/ 4218865 w 6035300"/>
              <a:gd name="connsiteY2" fmla="*/ 0 h 6176978"/>
              <a:gd name="connsiteX3" fmla="*/ 5568988 w 6035300"/>
              <a:gd name="connsiteY3" fmla="*/ 1109 h 6176978"/>
              <a:gd name="connsiteX4" fmla="*/ 6035300 w 6035300"/>
              <a:gd name="connsiteY4" fmla="*/ 4446430 h 6176978"/>
              <a:gd name="connsiteX5" fmla="*/ 4825624 w 6035300"/>
              <a:gd name="connsiteY5" fmla="*/ 5157630 h 6176978"/>
              <a:gd name="connsiteX6" fmla="*/ 3799113 w 6035300"/>
              <a:gd name="connsiteY6" fmla="*/ 5060191 h 6176978"/>
              <a:gd name="connsiteX7" fmla="*/ 1913660 w 6035300"/>
              <a:gd name="connsiteY7" fmla="*/ 6176978 h 6176978"/>
              <a:gd name="connsiteX8" fmla="*/ 21851 w 6035300"/>
              <a:gd name="connsiteY8" fmla="*/ 4189919 h 6176978"/>
              <a:gd name="connsiteX0" fmla="*/ 21851 w 5569081"/>
              <a:gd name="connsiteY0" fmla="*/ 4189919 h 6176978"/>
              <a:gd name="connsiteX1" fmla="*/ 1336106 w 5569081"/>
              <a:gd name="connsiteY1" fmla="*/ 1703351 h 6176978"/>
              <a:gd name="connsiteX2" fmla="*/ 4218865 w 5569081"/>
              <a:gd name="connsiteY2" fmla="*/ 0 h 6176978"/>
              <a:gd name="connsiteX3" fmla="*/ 5568988 w 5569081"/>
              <a:gd name="connsiteY3" fmla="*/ 1109 h 6176978"/>
              <a:gd name="connsiteX4" fmla="*/ 5563028 w 5569081"/>
              <a:gd name="connsiteY4" fmla="*/ 4727784 h 6176978"/>
              <a:gd name="connsiteX5" fmla="*/ 4825624 w 5569081"/>
              <a:gd name="connsiteY5" fmla="*/ 5157630 h 6176978"/>
              <a:gd name="connsiteX6" fmla="*/ 3799113 w 5569081"/>
              <a:gd name="connsiteY6" fmla="*/ 5060191 h 6176978"/>
              <a:gd name="connsiteX7" fmla="*/ 1913660 w 5569081"/>
              <a:gd name="connsiteY7" fmla="*/ 6176978 h 6176978"/>
              <a:gd name="connsiteX8" fmla="*/ 21851 w 5569081"/>
              <a:gd name="connsiteY8" fmla="*/ 4189919 h 6176978"/>
              <a:gd name="connsiteX0" fmla="*/ 21851 w 5563028"/>
              <a:gd name="connsiteY0" fmla="*/ 4189919 h 6176978"/>
              <a:gd name="connsiteX1" fmla="*/ 1336106 w 5563028"/>
              <a:gd name="connsiteY1" fmla="*/ 1703351 h 6176978"/>
              <a:gd name="connsiteX2" fmla="*/ 4218865 w 5563028"/>
              <a:gd name="connsiteY2" fmla="*/ 0 h 6176978"/>
              <a:gd name="connsiteX3" fmla="*/ 5534063 w 5563028"/>
              <a:gd name="connsiteY3" fmla="*/ 55084 h 6176978"/>
              <a:gd name="connsiteX4" fmla="*/ 5563028 w 5563028"/>
              <a:gd name="connsiteY4" fmla="*/ 4727784 h 6176978"/>
              <a:gd name="connsiteX5" fmla="*/ 4825624 w 5563028"/>
              <a:gd name="connsiteY5" fmla="*/ 5157630 h 6176978"/>
              <a:gd name="connsiteX6" fmla="*/ 3799113 w 5563028"/>
              <a:gd name="connsiteY6" fmla="*/ 5060191 h 6176978"/>
              <a:gd name="connsiteX7" fmla="*/ 1913660 w 5563028"/>
              <a:gd name="connsiteY7" fmla="*/ 6176978 h 6176978"/>
              <a:gd name="connsiteX8" fmla="*/ 21851 w 5563028"/>
              <a:gd name="connsiteY8" fmla="*/ 4189919 h 6176978"/>
              <a:gd name="connsiteX0" fmla="*/ 21851 w 5563028"/>
              <a:gd name="connsiteY0" fmla="*/ 4189919 h 6176978"/>
              <a:gd name="connsiteX1" fmla="*/ 1336106 w 5563028"/>
              <a:gd name="connsiteY1" fmla="*/ 1703351 h 6176978"/>
              <a:gd name="connsiteX2" fmla="*/ 4218865 w 5563028"/>
              <a:gd name="connsiteY2" fmla="*/ 0 h 6176978"/>
              <a:gd name="connsiteX3" fmla="*/ 5559463 w 5563028"/>
              <a:gd name="connsiteY3" fmla="*/ 1109 h 6176978"/>
              <a:gd name="connsiteX4" fmla="*/ 5563028 w 5563028"/>
              <a:gd name="connsiteY4" fmla="*/ 4727784 h 6176978"/>
              <a:gd name="connsiteX5" fmla="*/ 4825624 w 5563028"/>
              <a:gd name="connsiteY5" fmla="*/ 5157630 h 6176978"/>
              <a:gd name="connsiteX6" fmla="*/ 3799113 w 5563028"/>
              <a:gd name="connsiteY6" fmla="*/ 5060191 h 6176978"/>
              <a:gd name="connsiteX7" fmla="*/ 1913660 w 5563028"/>
              <a:gd name="connsiteY7" fmla="*/ 6176978 h 6176978"/>
              <a:gd name="connsiteX8" fmla="*/ 21851 w 5563028"/>
              <a:gd name="connsiteY8" fmla="*/ 4189919 h 6176978"/>
              <a:gd name="connsiteX0" fmla="*/ 21851 w 5953334"/>
              <a:gd name="connsiteY0" fmla="*/ 4189919 h 6176978"/>
              <a:gd name="connsiteX1" fmla="*/ 1336106 w 5953334"/>
              <a:gd name="connsiteY1" fmla="*/ 1703351 h 6176978"/>
              <a:gd name="connsiteX2" fmla="*/ 4218865 w 5953334"/>
              <a:gd name="connsiteY2" fmla="*/ 0 h 6176978"/>
              <a:gd name="connsiteX3" fmla="*/ 5559463 w 5953334"/>
              <a:gd name="connsiteY3" fmla="*/ 1109 h 6176978"/>
              <a:gd name="connsiteX4" fmla="*/ 5563028 w 5953334"/>
              <a:gd name="connsiteY4" fmla="*/ 4727784 h 6176978"/>
              <a:gd name="connsiteX5" fmla="*/ 4825624 w 5953334"/>
              <a:gd name="connsiteY5" fmla="*/ 5157630 h 6176978"/>
              <a:gd name="connsiteX6" fmla="*/ 3799113 w 5953334"/>
              <a:gd name="connsiteY6" fmla="*/ 5060191 h 6176978"/>
              <a:gd name="connsiteX7" fmla="*/ 1913660 w 5953334"/>
              <a:gd name="connsiteY7" fmla="*/ 6176978 h 6176978"/>
              <a:gd name="connsiteX8" fmla="*/ 21851 w 5953334"/>
              <a:gd name="connsiteY8" fmla="*/ 4189919 h 6176978"/>
              <a:gd name="connsiteX0" fmla="*/ 21851 w 5939994"/>
              <a:gd name="connsiteY0" fmla="*/ 4189919 h 6176978"/>
              <a:gd name="connsiteX1" fmla="*/ 1336106 w 5939994"/>
              <a:gd name="connsiteY1" fmla="*/ 1703351 h 6176978"/>
              <a:gd name="connsiteX2" fmla="*/ 4218865 w 5939994"/>
              <a:gd name="connsiteY2" fmla="*/ 0 h 6176978"/>
              <a:gd name="connsiteX3" fmla="*/ 5540413 w 5939994"/>
              <a:gd name="connsiteY3" fmla="*/ 61434 h 6176978"/>
              <a:gd name="connsiteX4" fmla="*/ 5563028 w 5939994"/>
              <a:gd name="connsiteY4" fmla="*/ 4727784 h 6176978"/>
              <a:gd name="connsiteX5" fmla="*/ 4825624 w 5939994"/>
              <a:gd name="connsiteY5" fmla="*/ 5157630 h 6176978"/>
              <a:gd name="connsiteX6" fmla="*/ 3799113 w 5939994"/>
              <a:gd name="connsiteY6" fmla="*/ 5060191 h 6176978"/>
              <a:gd name="connsiteX7" fmla="*/ 1913660 w 5939994"/>
              <a:gd name="connsiteY7" fmla="*/ 6176978 h 6176978"/>
              <a:gd name="connsiteX8" fmla="*/ 21851 w 5939994"/>
              <a:gd name="connsiteY8" fmla="*/ 4189919 h 6176978"/>
              <a:gd name="connsiteX0" fmla="*/ 21851 w 5948870"/>
              <a:gd name="connsiteY0" fmla="*/ 4191985 h 6179044"/>
              <a:gd name="connsiteX1" fmla="*/ 1336106 w 5948870"/>
              <a:gd name="connsiteY1" fmla="*/ 1705417 h 6179044"/>
              <a:gd name="connsiteX2" fmla="*/ 4218865 w 5948870"/>
              <a:gd name="connsiteY2" fmla="*/ 2066 h 6179044"/>
              <a:gd name="connsiteX3" fmla="*/ 5553113 w 5948870"/>
              <a:gd name="connsiteY3" fmla="*/ 0 h 6179044"/>
              <a:gd name="connsiteX4" fmla="*/ 5563028 w 5948870"/>
              <a:gd name="connsiteY4" fmla="*/ 4729850 h 6179044"/>
              <a:gd name="connsiteX5" fmla="*/ 4825624 w 5948870"/>
              <a:gd name="connsiteY5" fmla="*/ 5159696 h 6179044"/>
              <a:gd name="connsiteX6" fmla="*/ 3799113 w 5948870"/>
              <a:gd name="connsiteY6" fmla="*/ 5062257 h 6179044"/>
              <a:gd name="connsiteX7" fmla="*/ 1913660 w 5948870"/>
              <a:gd name="connsiteY7" fmla="*/ 6179044 h 6179044"/>
              <a:gd name="connsiteX8" fmla="*/ 21851 w 5948870"/>
              <a:gd name="connsiteY8" fmla="*/ 4191985 h 6179044"/>
              <a:gd name="connsiteX0" fmla="*/ 21851 w 5616267"/>
              <a:gd name="connsiteY0" fmla="*/ 4212459 h 6199518"/>
              <a:gd name="connsiteX1" fmla="*/ 1336106 w 5616267"/>
              <a:gd name="connsiteY1" fmla="*/ 1725891 h 6199518"/>
              <a:gd name="connsiteX2" fmla="*/ 4218865 w 5616267"/>
              <a:gd name="connsiteY2" fmla="*/ 22540 h 6199518"/>
              <a:gd name="connsiteX3" fmla="*/ 5553113 w 5616267"/>
              <a:gd name="connsiteY3" fmla="*/ 20474 h 6199518"/>
              <a:gd name="connsiteX4" fmla="*/ 5563028 w 5616267"/>
              <a:gd name="connsiteY4" fmla="*/ 4750324 h 6199518"/>
              <a:gd name="connsiteX5" fmla="*/ 4825624 w 5616267"/>
              <a:gd name="connsiteY5" fmla="*/ 5180170 h 6199518"/>
              <a:gd name="connsiteX6" fmla="*/ 3799113 w 5616267"/>
              <a:gd name="connsiteY6" fmla="*/ 5082731 h 6199518"/>
              <a:gd name="connsiteX7" fmla="*/ 1913660 w 5616267"/>
              <a:gd name="connsiteY7" fmla="*/ 6199518 h 6199518"/>
              <a:gd name="connsiteX8" fmla="*/ 21851 w 5616267"/>
              <a:gd name="connsiteY8" fmla="*/ 4212459 h 6199518"/>
              <a:gd name="connsiteX0" fmla="*/ 21851 w 5614280"/>
              <a:gd name="connsiteY0" fmla="*/ 4191992 h 6179051"/>
              <a:gd name="connsiteX1" fmla="*/ 1336106 w 5614280"/>
              <a:gd name="connsiteY1" fmla="*/ 1705424 h 6179051"/>
              <a:gd name="connsiteX2" fmla="*/ 4218865 w 5614280"/>
              <a:gd name="connsiteY2" fmla="*/ 2073 h 6179051"/>
              <a:gd name="connsiteX3" fmla="*/ 5553113 w 5614280"/>
              <a:gd name="connsiteY3" fmla="*/ 7 h 6179051"/>
              <a:gd name="connsiteX4" fmla="*/ 5563028 w 5614280"/>
              <a:gd name="connsiteY4" fmla="*/ 4729857 h 6179051"/>
              <a:gd name="connsiteX5" fmla="*/ 4825624 w 5614280"/>
              <a:gd name="connsiteY5" fmla="*/ 5159703 h 6179051"/>
              <a:gd name="connsiteX6" fmla="*/ 3799113 w 5614280"/>
              <a:gd name="connsiteY6" fmla="*/ 5062264 h 6179051"/>
              <a:gd name="connsiteX7" fmla="*/ 1913660 w 5614280"/>
              <a:gd name="connsiteY7" fmla="*/ 6179051 h 6179051"/>
              <a:gd name="connsiteX8" fmla="*/ 21851 w 5614280"/>
              <a:gd name="connsiteY8" fmla="*/ 4191992 h 6179051"/>
              <a:gd name="connsiteX0" fmla="*/ 21851 w 5615962"/>
              <a:gd name="connsiteY0" fmla="*/ 4191985 h 6179044"/>
              <a:gd name="connsiteX1" fmla="*/ 1336106 w 5615962"/>
              <a:gd name="connsiteY1" fmla="*/ 1705417 h 6179044"/>
              <a:gd name="connsiteX2" fmla="*/ 4218865 w 5615962"/>
              <a:gd name="connsiteY2" fmla="*/ 2066 h 6179044"/>
              <a:gd name="connsiteX3" fmla="*/ 5553113 w 5615962"/>
              <a:gd name="connsiteY3" fmla="*/ 0 h 6179044"/>
              <a:gd name="connsiteX4" fmla="*/ 5563028 w 5615962"/>
              <a:gd name="connsiteY4" fmla="*/ 4729850 h 6179044"/>
              <a:gd name="connsiteX5" fmla="*/ 4825624 w 5615962"/>
              <a:gd name="connsiteY5" fmla="*/ 5159696 h 6179044"/>
              <a:gd name="connsiteX6" fmla="*/ 3799113 w 5615962"/>
              <a:gd name="connsiteY6" fmla="*/ 5062257 h 6179044"/>
              <a:gd name="connsiteX7" fmla="*/ 1913660 w 5615962"/>
              <a:gd name="connsiteY7" fmla="*/ 6179044 h 6179044"/>
              <a:gd name="connsiteX8" fmla="*/ 21851 w 5615962"/>
              <a:gd name="connsiteY8" fmla="*/ 4191985 h 6179044"/>
              <a:gd name="connsiteX0" fmla="*/ 21851 w 5610381"/>
              <a:gd name="connsiteY0" fmla="*/ 4189919 h 6176978"/>
              <a:gd name="connsiteX1" fmla="*/ 1336106 w 5610381"/>
              <a:gd name="connsiteY1" fmla="*/ 1703351 h 6176978"/>
              <a:gd name="connsiteX2" fmla="*/ 4218865 w 5610381"/>
              <a:gd name="connsiteY2" fmla="*/ 0 h 6176978"/>
              <a:gd name="connsiteX3" fmla="*/ 5527713 w 5610381"/>
              <a:gd name="connsiteY3" fmla="*/ 55084 h 6176978"/>
              <a:gd name="connsiteX4" fmla="*/ 5563028 w 5610381"/>
              <a:gd name="connsiteY4" fmla="*/ 4727784 h 6176978"/>
              <a:gd name="connsiteX5" fmla="*/ 4825624 w 5610381"/>
              <a:gd name="connsiteY5" fmla="*/ 5157630 h 6176978"/>
              <a:gd name="connsiteX6" fmla="*/ 3799113 w 5610381"/>
              <a:gd name="connsiteY6" fmla="*/ 5060191 h 6176978"/>
              <a:gd name="connsiteX7" fmla="*/ 1913660 w 5610381"/>
              <a:gd name="connsiteY7" fmla="*/ 6176978 h 6176978"/>
              <a:gd name="connsiteX8" fmla="*/ 21851 w 5610381"/>
              <a:gd name="connsiteY8" fmla="*/ 4189919 h 6176978"/>
              <a:gd name="connsiteX0" fmla="*/ 21851 w 5618400"/>
              <a:gd name="connsiteY0" fmla="*/ 4189919 h 6176978"/>
              <a:gd name="connsiteX1" fmla="*/ 1336106 w 5618400"/>
              <a:gd name="connsiteY1" fmla="*/ 1703351 h 6176978"/>
              <a:gd name="connsiteX2" fmla="*/ 4218865 w 5618400"/>
              <a:gd name="connsiteY2" fmla="*/ 0 h 6176978"/>
              <a:gd name="connsiteX3" fmla="*/ 5562638 w 5618400"/>
              <a:gd name="connsiteY3" fmla="*/ 1109 h 6176978"/>
              <a:gd name="connsiteX4" fmla="*/ 5563028 w 5618400"/>
              <a:gd name="connsiteY4" fmla="*/ 4727784 h 6176978"/>
              <a:gd name="connsiteX5" fmla="*/ 4825624 w 5618400"/>
              <a:gd name="connsiteY5" fmla="*/ 5157630 h 6176978"/>
              <a:gd name="connsiteX6" fmla="*/ 3799113 w 5618400"/>
              <a:gd name="connsiteY6" fmla="*/ 5060191 h 6176978"/>
              <a:gd name="connsiteX7" fmla="*/ 1913660 w 5618400"/>
              <a:gd name="connsiteY7" fmla="*/ 6176978 h 6176978"/>
              <a:gd name="connsiteX8" fmla="*/ 21851 w 5618400"/>
              <a:gd name="connsiteY8" fmla="*/ 4189919 h 6176978"/>
              <a:gd name="connsiteX0" fmla="*/ 21851 w 5565396"/>
              <a:gd name="connsiteY0" fmla="*/ 4189919 h 6176978"/>
              <a:gd name="connsiteX1" fmla="*/ 1336106 w 5565396"/>
              <a:gd name="connsiteY1" fmla="*/ 1703351 h 6176978"/>
              <a:gd name="connsiteX2" fmla="*/ 4218865 w 5565396"/>
              <a:gd name="connsiteY2" fmla="*/ 0 h 6176978"/>
              <a:gd name="connsiteX3" fmla="*/ 5562638 w 5565396"/>
              <a:gd name="connsiteY3" fmla="*/ 1109 h 6176978"/>
              <a:gd name="connsiteX4" fmla="*/ 5563028 w 5565396"/>
              <a:gd name="connsiteY4" fmla="*/ 4727784 h 6176978"/>
              <a:gd name="connsiteX5" fmla="*/ 4825624 w 5565396"/>
              <a:gd name="connsiteY5" fmla="*/ 5157630 h 6176978"/>
              <a:gd name="connsiteX6" fmla="*/ 3799113 w 5565396"/>
              <a:gd name="connsiteY6" fmla="*/ 5060191 h 6176978"/>
              <a:gd name="connsiteX7" fmla="*/ 1913660 w 5565396"/>
              <a:gd name="connsiteY7" fmla="*/ 6176978 h 6176978"/>
              <a:gd name="connsiteX8" fmla="*/ 21851 w 5565396"/>
              <a:gd name="connsiteY8" fmla="*/ 4189919 h 6176978"/>
              <a:gd name="connsiteX0" fmla="*/ 21851 w 5563606"/>
              <a:gd name="connsiteY0" fmla="*/ 4189919 h 6176978"/>
              <a:gd name="connsiteX1" fmla="*/ 1336106 w 5563606"/>
              <a:gd name="connsiteY1" fmla="*/ 1703351 h 6176978"/>
              <a:gd name="connsiteX2" fmla="*/ 4218865 w 5563606"/>
              <a:gd name="connsiteY2" fmla="*/ 0 h 6176978"/>
              <a:gd name="connsiteX3" fmla="*/ 5562638 w 5563606"/>
              <a:gd name="connsiteY3" fmla="*/ 1109 h 6176978"/>
              <a:gd name="connsiteX4" fmla="*/ 5550328 w 5563606"/>
              <a:gd name="connsiteY4" fmla="*/ 4702384 h 6176978"/>
              <a:gd name="connsiteX5" fmla="*/ 4825624 w 5563606"/>
              <a:gd name="connsiteY5" fmla="*/ 5157630 h 6176978"/>
              <a:gd name="connsiteX6" fmla="*/ 3799113 w 5563606"/>
              <a:gd name="connsiteY6" fmla="*/ 5060191 h 6176978"/>
              <a:gd name="connsiteX7" fmla="*/ 1913660 w 5563606"/>
              <a:gd name="connsiteY7" fmla="*/ 6176978 h 6176978"/>
              <a:gd name="connsiteX8" fmla="*/ 21851 w 5563606"/>
              <a:gd name="connsiteY8" fmla="*/ 4189919 h 6176978"/>
              <a:gd name="connsiteX0" fmla="*/ 21851 w 5564544"/>
              <a:gd name="connsiteY0" fmla="*/ 4189919 h 6176978"/>
              <a:gd name="connsiteX1" fmla="*/ 1336106 w 5564544"/>
              <a:gd name="connsiteY1" fmla="*/ 1703351 h 6176978"/>
              <a:gd name="connsiteX2" fmla="*/ 4218865 w 5564544"/>
              <a:gd name="connsiteY2" fmla="*/ 0 h 6176978"/>
              <a:gd name="connsiteX3" fmla="*/ 5562638 w 5564544"/>
              <a:gd name="connsiteY3" fmla="*/ 1109 h 6176978"/>
              <a:gd name="connsiteX4" fmla="*/ 5559853 w 5564544"/>
              <a:gd name="connsiteY4" fmla="*/ 4724609 h 6176978"/>
              <a:gd name="connsiteX5" fmla="*/ 4825624 w 5564544"/>
              <a:gd name="connsiteY5" fmla="*/ 5157630 h 6176978"/>
              <a:gd name="connsiteX6" fmla="*/ 3799113 w 5564544"/>
              <a:gd name="connsiteY6" fmla="*/ 5060191 h 6176978"/>
              <a:gd name="connsiteX7" fmla="*/ 1913660 w 5564544"/>
              <a:gd name="connsiteY7" fmla="*/ 6176978 h 6176978"/>
              <a:gd name="connsiteX8" fmla="*/ 21851 w 5564544"/>
              <a:gd name="connsiteY8" fmla="*/ 4189919 h 6176978"/>
              <a:gd name="connsiteX0" fmla="*/ 21851 w 5562825"/>
              <a:gd name="connsiteY0" fmla="*/ 4189919 h 6176978"/>
              <a:gd name="connsiteX1" fmla="*/ 1336106 w 5562825"/>
              <a:gd name="connsiteY1" fmla="*/ 1703351 h 6176978"/>
              <a:gd name="connsiteX2" fmla="*/ 4218865 w 5562825"/>
              <a:gd name="connsiteY2" fmla="*/ 0 h 6176978"/>
              <a:gd name="connsiteX3" fmla="*/ 5562638 w 5562825"/>
              <a:gd name="connsiteY3" fmla="*/ 1109 h 6176978"/>
              <a:gd name="connsiteX4" fmla="*/ 5470953 w 5562825"/>
              <a:gd name="connsiteY4" fmla="*/ 4718259 h 6176978"/>
              <a:gd name="connsiteX5" fmla="*/ 4825624 w 5562825"/>
              <a:gd name="connsiteY5" fmla="*/ 5157630 h 6176978"/>
              <a:gd name="connsiteX6" fmla="*/ 3799113 w 5562825"/>
              <a:gd name="connsiteY6" fmla="*/ 5060191 h 6176978"/>
              <a:gd name="connsiteX7" fmla="*/ 1913660 w 5562825"/>
              <a:gd name="connsiteY7" fmla="*/ 6176978 h 6176978"/>
              <a:gd name="connsiteX8" fmla="*/ 21851 w 5562825"/>
              <a:gd name="connsiteY8" fmla="*/ 4189919 h 6176978"/>
              <a:gd name="connsiteX0" fmla="*/ 21851 w 5564544"/>
              <a:gd name="connsiteY0" fmla="*/ 4189919 h 6176978"/>
              <a:gd name="connsiteX1" fmla="*/ 1336106 w 5564544"/>
              <a:gd name="connsiteY1" fmla="*/ 1703351 h 6176978"/>
              <a:gd name="connsiteX2" fmla="*/ 4218865 w 5564544"/>
              <a:gd name="connsiteY2" fmla="*/ 0 h 6176978"/>
              <a:gd name="connsiteX3" fmla="*/ 5562638 w 5564544"/>
              <a:gd name="connsiteY3" fmla="*/ 1109 h 6176978"/>
              <a:gd name="connsiteX4" fmla="*/ 5559853 w 5564544"/>
              <a:gd name="connsiteY4" fmla="*/ 4724609 h 6176978"/>
              <a:gd name="connsiteX5" fmla="*/ 4825624 w 5564544"/>
              <a:gd name="connsiteY5" fmla="*/ 5157630 h 6176978"/>
              <a:gd name="connsiteX6" fmla="*/ 3799113 w 5564544"/>
              <a:gd name="connsiteY6" fmla="*/ 5060191 h 6176978"/>
              <a:gd name="connsiteX7" fmla="*/ 1913660 w 5564544"/>
              <a:gd name="connsiteY7" fmla="*/ 6176978 h 6176978"/>
              <a:gd name="connsiteX8" fmla="*/ 21851 w 5564544"/>
              <a:gd name="connsiteY8" fmla="*/ 4189919 h 6176978"/>
              <a:gd name="connsiteX0" fmla="*/ 21851 w 5563085"/>
              <a:gd name="connsiteY0" fmla="*/ 4189919 h 6176978"/>
              <a:gd name="connsiteX1" fmla="*/ 1336106 w 5563085"/>
              <a:gd name="connsiteY1" fmla="*/ 1703351 h 6176978"/>
              <a:gd name="connsiteX2" fmla="*/ 4218865 w 5563085"/>
              <a:gd name="connsiteY2" fmla="*/ 0 h 6176978"/>
              <a:gd name="connsiteX3" fmla="*/ 5562638 w 5563085"/>
              <a:gd name="connsiteY3" fmla="*/ 1109 h 6176978"/>
              <a:gd name="connsiteX4" fmla="*/ 5528103 w 5563085"/>
              <a:gd name="connsiteY4" fmla="*/ 4727784 h 6176978"/>
              <a:gd name="connsiteX5" fmla="*/ 4825624 w 5563085"/>
              <a:gd name="connsiteY5" fmla="*/ 5157630 h 6176978"/>
              <a:gd name="connsiteX6" fmla="*/ 3799113 w 5563085"/>
              <a:gd name="connsiteY6" fmla="*/ 5060191 h 6176978"/>
              <a:gd name="connsiteX7" fmla="*/ 1913660 w 5563085"/>
              <a:gd name="connsiteY7" fmla="*/ 6176978 h 6176978"/>
              <a:gd name="connsiteX8" fmla="*/ 21851 w 5563085"/>
              <a:gd name="connsiteY8" fmla="*/ 4189919 h 6176978"/>
              <a:gd name="connsiteX0" fmla="*/ 21851 w 5565396"/>
              <a:gd name="connsiteY0" fmla="*/ 4189919 h 6176978"/>
              <a:gd name="connsiteX1" fmla="*/ 1336106 w 5565396"/>
              <a:gd name="connsiteY1" fmla="*/ 1703351 h 6176978"/>
              <a:gd name="connsiteX2" fmla="*/ 4218865 w 5565396"/>
              <a:gd name="connsiteY2" fmla="*/ 0 h 6176978"/>
              <a:gd name="connsiteX3" fmla="*/ 5562638 w 5565396"/>
              <a:gd name="connsiteY3" fmla="*/ 1109 h 6176978"/>
              <a:gd name="connsiteX4" fmla="*/ 5563028 w 5565396"/>
              <a:gd name="connsiteY4" fmla="*/ 4718259 h 6176978"/>
              <a:gd name="connsiteX5" fmla="*/ 4825624 w 5565396"/>
              <a:gd name="connsiteY5" fmla="*/ 5157630 h 6176978"/>
              <a:gd name="connsiteX6" fmla="*/ 3799113 w 5565396"/>
              <a:gd name="connsiteY6" fmla="*/ 5060191 h 6176978"/>
              <a:gd name="connsiteX7" fmla="*/ 1913660 w 5565396"/>
              <a:gd name="connsiteY7" fmla="*/ 6176978 h 6176978"/>
              <a:gd name="connsiteX8" fmla="*/ 21851 w 5565396"/>
              <a:gd name="connsiteY8" fmla="*/ 4189919 h 6176978"/>
              <a:gd name="connsiteX0" fmla="*/ 21851 w 5562928"/>
              <a:gd name="connsiteY0" fmla="*/ 4189919 h 6176978"/>
              <a:gd name="connsiteX1" fmla="*/ 1336106 w 5562928"/>
              <a:gd name="connsiteY1" fmla="*/ 1703351 h 6176978"/>
              <a:gd name="connsiteX2" fmla="*/ 4218865 w 5562928"/>
              <a:gd name="connsiteY2" fmla="*/ 0 h 6176978"/>
              <a:gd name="connsiteX3" fmla="*/ 5562638 w 5562928"/>
              <a:gd name="connsiteY3" fmla="*/ 1109 h 6176978"/>
              <a:gd name="connsiteX4" fmla="*/ 5505878 w 5562928"/>
              <a:gd name="connsiteY4" fmla="*/ 4667459 h 6176978"/>
              <a:gd name="connsiteX5" fmla="*/ 4825624 w 5562928"/>
              <a:gd name="connsiteY5" fmla="*/ 5157630 h 6176978"/>
              <a:gd name="connsiteX6" fmla="*/ 3799113 w 5562928"/>
              <a:gd name="connsiteY6" fmla="*/ 5060191 h 6176978"/>
              <a:gd name="connsiteX7" fmla="*/ 1913660 w 5562928"/>
              <a:gd name="connsiteY7" fmla="*/ 6176978 h 6176978"/>
              <a:gd name="connsiteX8" fmla="*/ 21851 w 5562928"/>
              <a:gd name="connsiteY8" fmla="*/ 4189919 h 6176978"/>
              <a:gd name="connsiteX0" fmla="*/ 21851 w 5564082"/>
              <a:gd name="connsiteY0" fmla="*/ 4189919 h 6176978"/>
              <a:gd name="connsiteX1" fmla="*/ 1336106 w 5564082"/>
              <a:gd name="connsiteY1" fmla="*/ 1703351 h 6176978"/>
              <a:gd name="connsiteX2" fmla="*/ 4218865 w 5564082"/>
              <a:gd name="connsiteY2" fmla="*/ 0 h 6176978"/>
              <a:gd name="connsiteX3" fmla="*/ 5562638 w 5564082"/>
              <a:gd name="connsiteY3" fmla="*/ 1109 h 6176978"/>
              <a:gd name="connsiteX4" fmla="*/ 5556678 w 5564082"/>
              <a:gd name="connsiteY4" fmla="*/ 4724609 h 6176978"/>
              <a:gd name="connsiteX5" fmla="*/ 4825624 w 5564082"/>
              <a:gd name="connsiteY5" fmla="*/ 5157630 h 6176978"/>
              <a:gd name="connsiteX6" fmla="*/ 3799113 w 5564082"/>
              <a:gd name="connsiteY6" fmla="*/ 5060191 h 6176978"/>
              <a:gd name="connsiteX7" fmla="*/ 1913660 w 5564082"/>
              <a:gd name="connsiteY7" fmla="*/ 6176978 h 6176978"/>
              <a:gd name="connsiteX8" fmla="*/ 21851 w 5564082"/>
              <a:gd name="connsiteY8" fmla="*/ 4189919 h 6176978"/>
              <a:gd name="connsiteX0" fmla="*/ 21851 w 5562944"/>
              <a:gd name="connsiteY0" fmla="*/ 4189919 h 6176978"/>
              <a:gd name="connsiteX1" fmla="*/ 1336106 w 5562944"/>
              <a:gd name="connsiteY1" fmla="*/ 1703351 h 6176978"/>
              <a:gd name="connsiteX2" fmla="*/ 4218865 w 5562944"/>
              <a:gd name="connsiteY2" fmla="*/ 0 h 6176978"/>
              <a:gd name="connsiteX3" fmla="*/ 5562638 w 5562944"/>
              <a:gd name="connsiteY3" fmla="*/ 1109 h 6176978"/>
              <a:gd name="connsiteX4" fmla="*/ 5509053 w 5562944"/>
              <a:gd name="connsiteY4" fmla="*/ 4743659 h 6176978"/>
              <a:gd name="connsiteX5" fmla="*/ 4825624 w 5562944"/>
              <a:gd name="connsiteY5" fmla="*/ 5157630 h 6176978"/>
              <a:gd name="connsiteX6" fmla="*/ 3799113 w 5562944"/>
              <a:gd name="connsiteY6" fmla="*/ 5060191 h 6176978"/>
              <a:gd name="connsiteX7" fmla="*/ 1913660 w 5562944"/>
              <a:gd name="connsiteY7" fmla="*/ 6176978 h 6176978"/>
              <a:gd name="connsiteX8" fmla="*/ 21851 w 5562944"/>
              <a:gd name="connsiteY8" fmla="*/ 4189919 h 6176978"/>
              <a:gd name="connsiteX0" fmla="*/ 21851 w 5564544"/>
              <a:gd name="connsiteY0" fmla="*/ 4189919 h 6176978"/>
              <a:gd name="connsiteX1" fmla="*/ 1336106 w 5564544"/>
              <a:gd name="connsiteY1" fmla="*/ 1703351 h 6176978"/>
              <a:gd name="connsiteX2" fmla="*/ 4218865 w 5564544"/>
              <a:gd name="connsiteY2" fmla="*/ 0 h 6176978"/>
              <a:gd name="connsiteX3" fmla="*/ 5562638 w 5564544"/>
              <a:gd name="connsiteY3" fmla="*/ 1109 h 6176978"/>
              <a:gd name="connsiteX4" fmla="*/ 5559853 w 5564544"/>
              <a:gd name="connsiteY4" fmla="*/ 4721434 h 6176978"/>
              <a:gd name="connsiteX5" fmla="*/ 4825624 w 5564544"/>
              <a:gd name="connsiteY5" fmla="*/ 5157630 h 6176978"/>
              <a:gd name="connsiteX6" fmla="*/ 3799113 w 5564544"/>
              <a:gd name="connsiteY6" fmla="*/ 5060191 h 6176978"/>
              <a:gd name="connsiteX7" fmla="*/ 1913660 w 5564544"/>
              <a:gd name="connsiteY7" fmla="*/ 6176978 h 6176978"/>
              <a:gd name="connsiteX8" fmla="*/ 21851 w 5564544"/>
              <a:gd name="connsiteY8" fmla="*/ 4189919 h 6176978"/>
              <a:gd name="connsiteX0" fmla="*/ 21851 w 5564500"/>
              <a:gd name="connsiteY0" fmla="*/ 4189919 h 6176978"/>
              <a:gd name="connsiteX1" fmla="*/ 1336106 w 5564500"/>
              <a:gd name="connsiteY1" fmla="*/ 1703351 h 6176978"/>
              <a:gd name="connsiteX2" fmla="*/ 4218865 w 5564500"/>
              <a:gd name="connsiteY2" fmla="*/ 0 h 6176978"/>
              <a:gd name="connsiteX3" fmla="*/ 5562638 w 5564500"/>
              <a:gd name="connsiteY3" fmla="*/ 1109 h 6176978"/>
              <a:gd name="connsiteX4" fmla="*/ 5559853 w 5564500"/>
              <a:gd name="connsiteY4" fmla="*/ 4721434 h 6176978"/>
              <a:gd name="connsiteX5" fmla="*/ 4825624 w 5564500"/>
              <a:gd name="connsiteY5" fmla="*/ 5157630 h 6176978"/>
              <a:gd name="connsiteX6" fmla="*/ 3799113 w 5564500"/>
              <a:gd name="connsiteY6" fmla="*/ 5060191 h 6176978"/>
              <a:gd name="connsiteX7" fmla="*/ 1913660 w 5564500"/>
              <a:gd name="connsiteY7" fmla="*/ 6176978 h 6176978"/>
              <a:gd name="connsiteX8" fmla="*/ 21851 w 5564500"/>
              <a:gd name="connsiteY8" fmla="*/ 4189919 h 6176978"/>
              <a:gd name="connsiteX0" fmla="*/ 21851 w 5564083"/>
              <a:gd name="connsiteY0" fmla="*/ 4189919 h 6176978"/>
              <a:gd name="connsiteX1" fmla="*/ 1336106 w 5564083"/>
              <a:gd name="connsiteY1" fmla="*/ 1703351 h 6176978"/>
              <a:gd name="connsiteX2" fmla="*/ 4218865 w 5564083"/>
              <a:gd name="connsiteY2" fmla="*/ 0 h 6176978"/>
              <a:gd name="connsiteX3" fmla="*/ 5562638 w 5564083"/>
              <a:gd name="connsiteY3" fmla="*/ 1109 h 6176978"/>
              <a:gd name="connsiteX4" fmla="*/ 5559853 w 5564083"/>
              <a:gd name="connsiteY4" fmla="*/ 4721434 h 6176978"/>
              <a:gd name="connsiteX5" fmla="*/ 4825624 w 5564083"/>
              <a:gd name="connsiteY5" fmla="*/ 5157630 h 6176978"/>
              <a:gd name="connsiteX6" fmla="*/ 3799113 w 5564083"/>
              <a:gd name="connsiteY6" fmla="*/ 5060191 h 6176978"/>
              <a:gd name="connsiteX7" fmla="*/ 1913660 w 5564083"/>
              <a:gd name="connsiteY7" fmla="*/ 6176978 h 6176978"/>
              <a:gd name="connsiteX8" fmla="*/ 21851 w 5564083"/>
              <a:gd name="connsiteY8" fmla="*/ 4189919 h 6176978"/>
              <a:gd name="connsiteX0" fmla="*/ 21851 w 5564083"/>
              <a:gd name="connsiteY0" fmla="*/ 4189919 h 6176978"/>
              <a:gd name="connsiteX1" fmla="*/ 1336106 w 5564083"/>
              <a:gd name="connsiteY1" fmla="*/ 1703351 h 6176978"/>
              <a:gd name="connsiteX2" fmla="*/ 4218865 w 5564083"/>
              <a:gd name="connsiteY2" fmla="*/ 0 h 6176978"/>
              <a:gd name="connsiteX3" fmla="*/ 5562638 w 5564083"/>
              <a:gd name="connsiteY3" fmla="*/ 1109 h 6176978"/>
              <a:gd name="connsiteX4" fmla="*/ 5559853 w 5564083"/>
              <a:gd name="connsiteY4" fmla="*/ 4721434 h 6176978"/>
              <a:gd name="connsiteX5" fmla="*/ 4825624 w 5564083"/>
              <a:gd name="connsiteY5" fmla="*/ 5157630 h 6176978"/>
              <a:gd name="connsiteX6" fmla="*/ 3799113 w 5564083"/>
              <a:gd name="connsiteY6" fmla="*/ 5060191 h 6176978"/>
              <a:gd name="connsiteX7" fmla="*/ 1913660 w 5564083"/>
              <a:gd name="connsiteY7" fmla="*/ 6176978 h 6176978"/>
              <a:gd name="connsiteX8" fmla="*/ 21851 w 5564083"/>
              <a:gd name="connsiteY8" fmla="*/ 4189919 h 6176978"/>
              <a:gd name="connsiteX0" fmla="*/ 21851 w 5564083"/>
              <a:gd name="connsiteY0" fmla="*/ 4355019 h 6342078"/>
              <a:gd name="connsiteX1" fmla="*/ 1336106 w 5564083"/>
              <a:gd name="connsiteY1" fmla="*/ 1868451 h 6342078"/>
              <a:gd name="connsiteX2" fmla="*/ 4498265 w 5564083"/>
              <a:gd name="connsiteY2" fmla="*/ 0 h 6342078"/>
              <a:gd name="connsiteX3" fmla="*/ 5562638 w 5564083"/>
              <a:gd name="connsiteY3" fmla="*/ 166209 h 6342078"/>
              <a:gd name="connsiteX4" fmla="*/ 5559853 w 5564083"/>
              <a:gd name="connsiteY4" fmla="*/ 4886534 h 6342078"/>
              <a:gd name="connsiteX5" fmla="*/ 4825624 w 5564083"/>
              <a:gd name="connsiteY5" fmla="*/ 5322730 h 6342078"/>
              <a:gd name="connsiteX6" fmla="*/ 3799113 w 5564083"/>
              <a:gd name="connsiteY6" fmla="*/ 5225291 h 6342078"/>
              <a:gd name="connsiteX7" fmla="*/ 1913660 w 5564083"/>
              <a:gd name="connsiteY7" fmla="*/ 6342078 h 6342078"/>
              <a:gd name="connsiteX8" fmla="*/ 21851 w 5564083"/>
              <a:gd name="connsiteY8" fmla="*/ 4355019 h 6342078"/>
              <a:gd name="connsiteX0" fmla="*/ 21851 w 5564083"/>
              <a:gd name="connsiteY0" fmla="*/ 4379310 h 6366369"/>
              <a:gd name="connsiteX1" fmla="*/ 1336106 w 5564083"/>
              <a:gd name="connsiteY1" fmla="*/ 1892742 h 6366369"/>
              <a:gd name="connsiteX2" fmla="*/ 4498265 w 5564083"/>
              <a:gd name="connsiteY2" fmla="*/ 24291 h 6366369"/>
              <a:gd name="connsiteX3" fmla="*/ 5562638 w 5564083"/>
              <a:gd name="connsiteY3" fmla="*/ 0 h 6366369"/>
              <a:gd name="connsiteX4" fmla="*/ 5559853 w 5564083"/>
              <a:gd name="connsiteY4" fmla="*/ 4910825 h 6366369"/>
              <a:gd name="connsiteX5" fmla="*/ 4825624 w 5564083"/>
              <a:gd name="connsiteY5" fmla="*/ 5347021 h 6366369"/>
              <a:gd name="connsiteX6" fmla="*/ 3799113 w 5564083"/>
              <a:gd name="connsiteY6" fmla="*/ 5249582 h 6366369"/>
              <a:gd name="connsiteX7" fmla="*/ 1913660 w 5564083"/>
              <a:gd name="connsiteY7" fmla="*/ 6366369 h 6366369"/>
              <a:gd name="connsiteX8" fmla="*/ 21851 w 5564083"/>
              <a:gd name="connsiteY8" fmla="*/ 4379310 h 6366369"/>
              <a:gd name="connsiteX0" fmla="*/ 21851 w 5564083"/>
              <a:gd name="connsiteY0" fmla="*/ 4380419 h 6367478"/>
              <a:gd name="connsiteX1" fmla="*/ 1336106 w 5564083"/>
              <a:gd name="connsiteY1" fmla="*/ 1893851 h 6367478"/>
              <a:gd name="connsiteX2" fmla="*/ 4561765 w 5564083"/>
              <a:gd name="connsiteY2" fmla="*/ 0 h 6367478"/>
              <a:gd name="connsiteX3" fmla="*/ 5562638 w 5564083"/>
              <a:gd name="connsiteY3" fmla="*/ 1109 h 6367478"/>
              <a:gd name="connsiteX4" fmla="*/ 5559853 w 5564083"/>
              <a:gd name="connsiteY4" fmla="*/ 4911934 h 6367478"/>
              <a:gd name="connsiteX5" fmla="*/ 4825624 w 5564083"/>
              <a:gd name="connsiteY5" fmla="*/ 5348130 h 6367478"/>
              <a:gd name="connsiteX6" fmla="*/ 3799113 w 5564083"/>
              <a:gd name="connsiteY6" fmla="*/ 5250691 h 6367478"/>
              <a:gd name="connsiteX7" fmla="*/ 1913660 w 5564083"/>
              <a:gd name="connsiteY7" fmla="*/ 6367478 h 6367478"/>
              <a:gd name="connsiteX8" fmla="*/ 21851 w 5564083"/>
              <a:gd name="connsiteY8" fmla="*/ 4380419 h 6367478"/>
              <a:gd name="connsiteX0" fmla="*/ 21851 w 5564083"/>
              <a:gd name="connsiteY0" fmla="*/ 4380419 h 6367478"/>
              <a:gd name="connsiteX1" fmla="*/ 1336106 w 5564083"/>
              <a:gd name="connsiteY1" fmla="*/ 1893851 h 6367478"/>
              <a:gd name="connsiteX2" fmla="*/ 4561765 w 5564083"/>
              <a:gd name="connsiteY2" fmla="*/ 0 h 6367478"/>
              <a:gd name="connsiteX3" fmla="*/ 5562638 w 5564083"/>
              <a:gd name="connsiteY3" fmla="*/ 1109 h 6367478"/>
              <a:gd name="connsiteX4" fmla="*/ 5559853 w 5564083"/>
              <a:gd name="connsiteY4" fmla="*/ 4911934 h 6367478"/>
              <a:gd name="connsiteX5" fmla="*/ 4551980 w 5564083"/>
              <a:gd name="connsiteY5" fmla="*/ 5531221 h 6367478"/>
              <a:gd name="connsiteX6" fmla="*/ 3799113 w 5564083"/>
              <a:gd name="connsiteY6" fmla="*/ 5250691 h 6367478"/>
              <a:gd name="connsiteX7" fmla="*/ 1913660 w 5564083"/>
              <a:gd name="connsiteY7" fmla="*/ 6367478 h 6367478"/>
              <a:gd name="connsiteX8" fmla="*/ 21851 w 5564083"/>
              <a:gd name="connsiteY8" fmla="*/ 4380419 h 6367478"/>
              <a:gd name="connsiteX0" fmla="*/ 21851 w 5564083"/>
              <a:gd name="connsiteY0" fmla="*/ 4380419 h 6367478"/>
              <a:gd name="connsiteX1" fmla="*/ 1336106 w 5564083"/>
              <a:gd name="connsiteY1" fmla="*/ 1893851 h 6367478"/>
              <a:gd name="connsiteX2" fmla="*/ 4561765 w 5564083"/>
              <a:gd name="connsiteY2" fmla="*/ 0 h 6367478"/>
              <a:gd name="connsiteX3" fmla="*/ 5562638 w 5564083"/>
              <a:gd name="connsiteY3" fmla="*/ 1109 h 6367478"/>
              <a:gd name="connsiteX4" fmla="*/ 5559853 w 5564083"/>
              <a:gd name="connsiteY4" fmla="*/ 4911934 h 6367478"/>
              <a:gd name="connsiteX5" fmla="*/ 4551980 w 5564083"/>
              <a:gd name="connsiteY5" fmla="*/ 5531221 h 6367478"/>
              <a:gd name="connsiteX6" fmla="*/ 3515334 w 5564083"/>
              <a:gd name="connsiteY6" fmla="*/ 5423610 h 6367478"/>
              <a:gd name="connsiteX7" fmla="*/ 1913660 w 5564083"/>
              <a:gd name="connsiteY7" fmla="*/ 6367478 h 6367478"/>
              <a:gd name="connsiteX8" fmla="*/ 21851 w 5564083"/>
              <a:gd name="connsiteY8" fmla="*/ 4380419 h 6367478"/>
              <a:gd name="connsiteX0" fmla="*/ 21851 w 5564083"/>
              <a:gd name="connsiteY0" fmla="*/ 4379310 h 6366369"/>
              <a:gd name="connsiteX1" fmla="*/ 1336106 w 5564083"/>
              <a:gd name="connsiteY1" fmla="*/ 1892742 h 6366369"/>
              <a:gd name="connsiteX2" fmla="*/ 4440146 w 5564083"/>
              <a:gd name="connsiteY2" fmla="*/ 70093 h 6366369"/>
              <a:gd name="connsiteX3" fmla="*/ 5562638 w 5564083"/>
              <a:gd name="connsiteY3" fmla="*/ 0 h 6366369"/>
              <a:gd name="connsiteX4" fmla="*/ 5559853 w 5564083"/>
              <a:gd name="connsiteY4" fmla="*/ 4910825 h 6366369"/>
              <a:gd name="connsiteX5" fmla="*/ 4551980 w 5564083"/>
              <a:gd name="connsiteY5" fmla="*/ 5530112 h 6366369"/>
              <a:gd name="connsiteX6" fmla="*/ 3515334 w 5564083"/>
              <a:gd name="connsiteY6" fmla="*/ 5422501 h 6366369"/>
              <a:gd name="connsiteX7" fmla="*/ 1913660 w 5564083"/>
              <a:gd name="connsiteY7" fmla="*/ 6366369 h 6366369"/>
              <a:gd name="connsiteX8" fmla="*/ 21851 w 5564083"/>
              <a:gd name="connsiteY8" fmla="*/ 4379310 h 6366369"/>
              <a:gd name="connsiteX0" fmla="*/ 21851 w 5559853"/>
              <a:gd name="connsiteY0" fmla="*/ 4309217 h 6296276"/>
              <a:gd name="connsiteX1" fmla="*/ 1336106 w 5559853"/>
              <a:gd name="connsiteY1" fmla="*/ 1822649 h 6296276"/>
              <a:gd name="connsiteX2" fmla="*/ 4440146 w 5559853"/>
              <a:gd name="connsiteY2" fmla="*/ 0 h 6296276"/>
              <a:gd name="connsiteX3" fmla="*/ 5420749 w 5559853"/>
              <a:gd name="connsiteY3" fmla="*/ 123169 h 6296276"/>
              <a:gd name="connsiteX4" fmla="*/ 5559853 w 5559853"/>
              <a:gd name="connsiteY4" fmla="*/ 4840732 h 6296276"/>
              <a:gd name="connsiteX5" fmla="*/ 4551980 w 5559853"/>
              <a:gd name="connsiteY5" fmla="*/ 5460019 h 6296276"/>
              <a:gd name="connsiteX6" fmla="*/ 3515334 w 5559853"/>
              <a:gd name="connsiteY6" fmla="*/ 5352408 h 6296276"/>
              <a:gd name="connsiteX7" fmla="*/ 1913660 w 5559853"/>
              <a:gd name="connsiteY7" fmla="*/ 6296276 h 6296276"/>
              <a:gd name="connsiteX8" fmla="*/ 21851 w 5559853"/>
              <a:gd name="connsiteY8" fmla="*/ 4309217 h 6296276"/>
              <a:gd name="connsiteX0" fmla="*/ 21851 w 5559853"/>
              <a:gd name="connsiteY0" fmla="*/ 4309217 h 6296276"/>
              <a:gd name="connsiteX1" fmla="*/ 1336106 w 5559853"/>
              <a:gd name="connsiteY1" fmla="*/ 1822649 h 6296276"/>
              <a:gd name="connsiteX2" fmla="*/ 4440146 w 5559853"/>
              <a:gd name="connsiteY2" fmla="*/ 0 h 6296276"/>
              <a:gd name="connsiteX3" fmla="*/ 5441019 w 5559853"/>
              <a:gd name="connsiteY3" fmla="*/ 21452 h 6296276"/>
              <a:gd name="connsiteX4" fmla="*/ 5559853 w 5559853"/>
              <a:gd name="connsiteY4" fmla="*/ 4840732 h 6296276"/>
              <a:gd name="connsiteX5" fmla="*/ 4551980 w 5559853"/>
              <a:gd name="connsiteY5" fmla="*/ 5460019 h 6296276"/>
              <a:gd name="connsiteX6" fmla="*/ 3515334 w 5559853"/>
              <a:gd name="connsiteY6" fmla="*/ 5352408 h 6296276"/>
              <a:gd name="connsiteX7" fmla="*/ 1913660 w 5559853"/>
              <a:gd name="connsiteY7" fmla="*/ 6296276 h 6296276"/>
              <a:gd name="connsiteX8" fmla="*/ 21851 w 5559853"/>
              <a:gd name="connsiteY8" fmla="*/ 4309217 h 6296276"/>
              <a:gd name="connsiteX0" fmla="*/ 21851 w 5559853"/>
              <a:gd name="connsiteY0" fmla="*/ 4309217 h 6296276"/>
              <a:gd name="connsiteX1" fmla="*/ 1336106 w 5559853"/>
              <a:gd name="connsiteY1" fmla="*/ 1822649 h 6296276"/>
              <a:gd name="connsiteX2" fmla="*/ 4440146 w 5559853"/>
              <a:gd name="connsiteY2" fmla="*/ 0 h 6296276"/>
              <a:gd name="connsiteX3" fmla="*/ 5441019 w 5559853"/>
              <a:gd name="connsiteY3" fmla="*/ 21452 h 6296276"/>
              <a:gd name="connsiteX4" fmla="*/ 5559853 w 5559853"/>
              <a:gd name="connsiteY4" fmla="*/ 4840732 h 6296276"/>
              <a:gd name="connsiteX5" fmla="*/ 4551980 w 5559853"/>
              <a:gd name="connsiteY5" fmla="*/ 5460019 h 6296276"/>
              <a:gd name="connsiteX6" fmla="*/ 3515334 w 5559853"/>
              <a:gd name="connsiteY6" fmla="*/ 5352408 h 6296276"/>
              <a:gd name="connsiteX7" fmla="*/ 1913660 w 5559853"/>
              <a:gd name="connsiteY7" fmla="*/ 6296276 h 6296276"/>
              <a:gd name="connsiteX8" fmla="*/ 21851 w 5559853"/>
              <a:gd name="connsiteY8" fmla="*/ 4309217 h 6296276"/>
              <a:gd name="connsiteX0" fmla="*/ 21851 w 5559853"/>
              <a:gd name="connsiteY0" fmla="*/ 4309217 h 6296276"/>
              <a:gd name="connsiteX1" fmla="*/ 1336106 w 5559853"/>
              <a:gd name="connsiteY1" fmla="*/ 1822649 h 6296276"/>
              <a:gd name="connsiteX2" fmla="*/ 4440146 w 5559853"/>
              <a:gd name="connsiteY2" fmla="*/ 0 h 6296276"/>
              <a:gd name="connsiteX3" fmla="*/ 5441019 w 5559853"/>
              <a:gd name="connsiteY3" fmla="*/ 21452 h 6296276"/>
              <a:gd name="connsiteX4" fmla="*/ 5559853 w 5559853"/>
              <a:gd name="connsiteY4" fmla="*/ 4840732 h 6296276"/>
              <a:gd name="connsiteX5" fmla="*/ 4551980 w 5559853"/>
              <a:gd name="connsiteY5" fmla="*/ 5460019 h 6296276"/>
              <a:gd name="connsiteX6" fmla="*/ 3515334 w 5559853"/>
              <a:gd name="connsiteY6" fmla="*/ 5352408 h 6296276"/>
              <a:gd name="connsiteX7" fmla="*/ 1913660 w 5559853"/>
              <a:gd name="connsiteY7" fmla="*/ 6296276 h 6296276"/>
              <a:gd name="connsiteX8" fmla="*/ 21851 w 5559853"/>
              <a:gd name="connsiteY8" fmla="*/ 4309217 h 6296276"/>
              <a:gd name="connsiteX0" fmla="*/ 21851 w 5559853"/>
              <a:gd name="connsiteY0" fmla="*/ 4309217 h 6296276"/>
              <a:gd name="connsiteX1" fmla="*/ 1336106 w 5559853"/>
              <a:gd name="connsiteY1" fmla="*/ 1822649 h 6296276"/>
              <a:gd name="connsiteX2" fmla="*/ 4440146 w 5559853"/>
              <a:gd name="connsiteY2" fmla="*/ 0 h 6296276"/>
              <a:gd name="connsiteX3" fmla="*/ 5441019 w 5559853"/>
              <a:gd name="connsiteY3" fmla="*/ 21452 h 6296276"/>
              <a:gd name="connsiteX4" fmla="*/ 5559853 w 5559853"/>
              <a:gd name="connsiteY4" fmla="*/ 4840732 h 6296276"/>
              <a:gd name="connsiteX5" fmla="*/ 4551980 w 5559853"/>
              <a:gd name="connsiteY5" fmla="*/ 5460019 h 6296276"/>
              <a:gd name="connsiteX6" fmla="*/ 3515334 w 5559853"/>
              <a:gd name="connsiteY6" fmla="*/ 5352408 h 6296276"/>
              <a:gd name="connsiteX7" fmla="*/ 1913660 w 5559853"/>
              <a:gd name="connsiteY7" fmla="*/ 6296276 h 6296276"/>
              <a:gd name="connsiteX8" fmla="*/ 21851 w 5559853"/>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41019 w 5458504"/>
              <a:gd name="connsiteY3" fmla="*/ 21452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41019 w 5458504"/>
              <a:gd name="connsiteY3" fmla="*/ 143512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41019 w 5458504"/>
              <a:gd name="connsiteY3" fmla="*/ 11280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41019 w 5458504"/>
              <a:gd name="connsiteY3" fmla="*/ 11280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15682 w 5458504"/>
              <a:gd name="connsiteY3" fmla="*/ 71674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9509"/>
              <a:gd name="connsiteY0" fmla="*/ 4309217 h 6296276"/>
              <a:gd name="connsiteX1" fmla="*/ 1336106 w 5459509"/>
              <a:gd name="connsiteY1" fmla="*/ 1822649 h 6296276"/>
              <a:gd name="connsiteX2" fmla="*/ 4440146 w 5459509"/>
              <a:gd name="connsiteY2" fmla="*/ 0 h 6296276"/>
              <a:gd name="connsiteX3" fmla="*/ 5450521 w 5459509"/>
              <a:gd name="connsiteY3" fmla="*/ 4923 h 6296276"/>
              <a:gd name="connsiteX4" fmla="*/ 5458504 w 5459509"/>
              <a:gd name="connsiteY4" fmla="*/ 4901762 h 6296276"/>
              <a:gd name="connsiteX5" fmla="*/ 4551980 w 5459509"/>
              <a:gd name="connsiteY5" fmla="*/ 5460019 h 6296276"/>
              <a:gd name="connsiteX6" fmla="*/ 3515334 w 5459509"/>
              <a:gd name="connsiteY6" fmla="*/ 5352408 h 6296276"/>
              <a:gd name="connsiteX7" fmla="*/ 1913660 w 5459509"/>
              <a:gd name="connsiteY7" fmla="*/ 6296276 h 6296276"/>
              <a:gd name="connsiteX8" fmla="*/ 21851 w 5459509"/>
              <a:gd name="connsiteY8" fmla="*/ 4309217 h 6296276"/>
              <a:gd name="connsiteX0" fmla="*/ 21851 w 5459509"/>
              <a:gd name="connsiteY0" fmla="*/ 4309217 h 6296276"/>
              <a:gd name="connsiteX1" fmla="*/ 1336106 w 5459509"/>
              <a:gd name="connsiteY1" fmla="*/ 1822649 h 6296276"/>
              <a:gd name="connsiteX2" fmla="*/ 4440146 w 5459509"/>
              <a:gd name="connsiteY2" fmla="*/ 0 h 6296276"/>
              <a:gd name="connsiteX3" fmla="*/ 5450521 w 5459509"/>
              <a:gd name="connsiteY3" fmla="*/ 4923 h 6296276"/>
              <a:gd name="connsiteX4" fmla="*/ 5458504 w 5459509"/>
              <a:gd name="connsiteY4" fmla="*/ 4901762 h 6296276"/>
              <a:gd name="connsiteX5" fmla="*/ 4551980 w 5459509"/>
              <a:gd name="connsiteY5" fmla="*/ 5460019 h 6296276"/>
              <a:gd name="connsiteX6" fmla="*/ 3515334 w 5459509"/>
              <a:gd name="connsiteY6" fmla="*/ 5352408 h 6296276"/>
              <a:gd name="connsiteX7" fmla="*/ 1913660 w 5459509"/>
              <a:gd name="connsiteY7" fmla="*/ 6296276 h 6296276"/>
              <a:gd name="connsiteX8" fmla="*/ 21851 w 5459509"/>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37853 w 5458504"/>
              <a:gd name="connsiteY3" fmla="*/ 58960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47355 w 5458504"/>
              <a:gd name="connsiteY3" fmla="*/ 4923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371344 w 5458504"/>
              <a:gd name="connsiteY3" fmla="*/ 20816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320670 w 5458504"/>
              <a:gd name="connsiteY3" fmla="*/ 46245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320670 w 5458504"/>
              <a:gd name="connsiteY3" fmla="*/ 46245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320670 w 5458504"/>
              <a:gd name="connsiteY3" fmla="*/ 46245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53691 w 5458504"/>
              <a:gd name="connsiteY3" fmla="*/ 14459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41022 w 5458504"/>
              <a:gd name="connsiteY3" fmla="*/ 62138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53691 w 5458504"/>
              <a:gd name="connsiteY3" fmla="*/ 11280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53691 w 5458504"/>
              <a:gd name="connsiteY3" fmla="*/ 11280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53691 w 5458504"/>
              <a:gd name="connsiteY3" fmla="*/ 11280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2860 h 6289919"/>
              <a:gd name="connsiteX1" fmla="*/ 1336106 w 5458504"/>
              <a:gd name="connsiteY1" fmla="*/ 1816292 h 6289919"/>
              <a:gd name="connsiteX2" fmla="*/ 4427477 w 5458504"/>
              <a:gd name="connsiteY2" fmla="*/ 0 h 6289919"/>
              <a:gd name="connsiteX3" fmla="*/ 5453691 w 5458504"/>
              <a:gd name="connsiteY3" fmla="*/ 4923 h 6289919"/>
              <a:gd name="connsiteX4" fmla="*/ 5458504 w 5458504"/>
              <a:gd name="connsiteY4" fmla="*/ 4895405 h 6289919"/>
              <a:gd name="connsiteX5" fmla="*/ 4551980 w 5458504"/>
              <a:gd name="connsiteY5" fmla="*/ 5453662 h 6289919"/>
              <a:gd name="connsiteX6" fmla="*/ 3515334 w 5458504"/>
              <a:gd name="connsiteY6" fmla="*/ 5346051 h 6289919"/>
              <a:gd name="connsiteX7" fmla="*/ 1913660 w 5458504"/>
              <a:gd name="connsiteY7" fmla="*/ 6289919 h 6289919"/>
              <a:gd name="connsiteX8" fmla="*/ 21851 w 5458504"/>
              <a:gd name="connsiteY8" fmla="*/ 4302860 h 6289919"/>
              <a:gd name="connsiteX0" fmla="*/ 21851 w 5458504"/>
              <a:gd name="connsiteY0" fmla="*/ 4302860 h 6289919"/>
              <a:gd name="connsiteX1" fmla="*/ 1336106 w 5458504"/>
              <a:gd name="connsiteY1" fmla="*/ 1816292 h 6289919"/>
              <a:gd name="connsiteX2" fmla="*/ 4427477 w 5458504"/>
              <a:gd name="connsiteY2" fmla="*/ 0 h 6289919"/>
              <a:gd name="connsiteX3" fmla="*/ 5453691 w 5458504"/>
              <a:gd name="connsiteY3" fmla="*/ 4923 h 6289919"/>
              <a:gd name="connsiteX4" fmla="*/ 5458504 w 5458504"/>
              <a:gd name="connsiteY4" fmla="*/ 4895405 h 6289919"/>
              <a:gd name="connsiteX5" fmla="*/ 4551980 w 5458504"/>
              <a:gd name="connsiteY5" fmla="*/ 5453662 h 6289919"/>
              <a:gd name="connsiteX6" fmla="*/ 3515334 w 5458504"/>
              <a:gd name="connsiteY6" fmla="*/ 5346051 h 6289919"/>
              <a:gd name="connsiteX7" fmla="*/ 1913660 w 5458504"/>
              <a:gd name="connsiteY7" fmla="*/ 6289919 h 6289919"/>
              <a:gd name="connsiteX8" fmla="*/ 21851 w 5458504"/>
              <a:gd name="connsiteY8" fmla="*/ 4302860 h 6289919"/>
              <a:gd name="connsiteX0" fmla="*/ 21851 w 5458504"/>
              <a:gd name="connsiteY0" fmla="*/ 4297983 h 6285042"/>
              <a:gd name="connsiteX1" fmla="*/ 1336106 w 5458504"/>
              <a:gd name="connsiteY1" fmla="*/ 1811415 h 6285042"/>
              <a:gd name="connsiteX2" fmla="*/ 4474985 w 5458504"/>
              <a:gd name="connsiteY2" fmla="*/ 39624 h 6285042"/>
              <a:gd name="connsiteX3" fmla="*/ 5453691 w 5458504"/>
              <a:gd name="connsiteY3" fmla="*/ 46 h 6285042"/>
              <a:gd name="connsiteX4" fmla="*/ 5458504 w 5458504"/>
              <a:gd name="connsiteY4" fmla="*/ 4890528 h 6285042"/>
              <a:gd name="connsiteX5" fmla="*/ 4551980 w 5458504"/>
              <a:gd name="connsiteY5" fmla="*/ 5448785 h 6285042"/>
              <a:gd name="connsiteX6" fmla="*/ 3515334 w 5458504"/>
              <a:gd name="connsiteY6" fmla="*/ 5341174 h 6285042"/>
              <a:gd name="connsiteX7" fmla="*/ 1913660 w 5458504"/>
              <a:gd name="connsiteY7" fmla="*/ 6285042 h 6285042"/>
              <a:gd name="connsiteX8" fmla="*/ 21851 w 5458504"/>
              <a:gd name="connsiteY8" fmla="*/ 4297983 h 6285042"/>
              <a:gd name="connsiteX0" fmla="*/ 21851 w 5458504"/>
              <a:gd name="connsiteY0" fmla="*/ 4299682 h 6286741"/>
              <a:gd name="connsiteX1" fmla="*/ 1336106 w 5458504"/>
              <a:gd name="connsiteY1" fmla="*/ 1813114 h 6286741"/>
              <a:gd name="connsiteX2" fmla="*/ 4452816 w 5458504"/>
              <a:gd name="connsiteY2" fmla="*/ 0 h 6286741"/>
              <a:gd name="connsiteX3" fmla="*/ 5453691 w 5458504"/>
              <a:gd name="connsiteY3" fmla="*/ 1745 h 6286741"/>
              <a:gd name="connsiteX4" fmla="*/ 5458504 w 5458504"/>
              <a:gd name="connsiteY4" fmla="*/ 4892227 h 6286741"/>
              <a:gd name="connsiteX5" fmla="*/ 4551980 w 5458504"/>
              <a:gd name="connsiteY5" fmla="*/ 5450484 h 6286741"/>
              <a:gd name="connsiteX6" fmla="*/ 3515334 w 5458504"/>
              <a:gd name="connsiteY6" fmla="*/ 5342873 h 6286741"/>
              <a:gd name="connsiteX7" fmla="*/ 1913660 w 5458504"/>
              <a:gd name="connsiteY7" fmla="*/ 6286741 h 6286741"/>
              <a:gd name="connsiteX8" fmla="*/ 21851 w 5458504"/>
              <a:gd name="connsiteY8" fmla="*/ 4299682 h 6286741"/>
              <a:gd name="connsiteX0" fmla="*/ 21851 w 5458504"/>
              <a:gd name="connsiteY0" fmla="*/ 4299682 h 6286741"/>
              <a:gd name="connsiteX1" fmla="*/ 1336106 w 5458504"/>
              <a:gd name="connsiteY1" fmla="*/ 1813114 h 6286741"/>
              <a:gd name="connsiteX2" fmla="*/ 4452816 w 5458504"/>
              <a:gd name="connsiteY2" fmla="*/ 0 h 6286741"/>
              <a:gd name="connsiteX3" fmla="*/ 5453691 w 5458504"/>
              <a:gd name="connsiteY3" fmla="*/ 30353 h 6286741"/>
              <a:gd name="connsiteX4" fmla="*/ 5458504 w 5458504"/>
              <a:gd name="connsiteY4" fmla="*/ 4892227 h 6286741"/>
              <a:gd name="connsiteX5" fmla="*/ 4551980 w 5458504"/>
              <a:gd name="connsiteY5" fmla="*/ 5450484 h 6286741"/>
              <a:gd name="connsiteX6" fmla="*/ 3515334 w 5458504"/>
              <a:gd name="connsiteY6" fmla="*/ 5342873 h 6286741"/>
              <a:gd name="connsiteX7" fmla="*/ 1913660 w 5458504"/>
              <a:gd name="connsiteY7" fmla="*/ 6286741 h 6286741"/>
              <a:gd name="connsiteX8" fmla="*/ 21851 w 5458504"/>
              <a:gd name="connsiteY8" fmla="*/ 4299682 h 6286741"/>
              <a:gd name="connsiteX0" fmla="*/ 21851 w 5458504"/>
              <a:gd name="connsiteY0" fmla="*/ 4301468 h 6288527"/>
              <a:gd name="connsiteX1" fmla="*/ 1336106 w 5458504"/>
              <a:gd name="connsiteY1" fmla="*/ 1814900 h 6288527"/>
              <a:gd name="connsiteX2" fmla="*/ 4452816 w 5458504"/>
              <a:gd name="connsiteY2" fmla="*/ 1786 h 6288527"/>
              <a:gd name="connsiteX3" fmla="*/ 5450524 w 5458504"/>
              <a:gd name="connsiteY3" fmla="*/ 352 h 6288527"/>
              <a:gd name="connsiteX4" fmla="*/ 5458504 w 5458504"/>
              <a:gd name="connsiteY4" fmla="*/ 4894013 h 6288527"/>
              <a:gd name="connsiteX5" fmla="*/ 4551980 w 5458504"/>
              <a:gd name="connsiteY5" fmla="*/ 5452270 h 6288527"/>
              <a:gd name="connsiteX6" fmla="*/ 3515334 w 5458504"/>
              <a:gd name="connsiteY6" fmla="*/ 5344659 h 6288527"/>
              <a:gd name="connsiteX7" fmla="*/ 1913660 w 5458504"/>
              <a:gd name="connsiteY7" fmla="*/ 6288527 h 6288527"/>
              <a:gd name="connsiteX8" fmla="*/ 21851 w 5458504"/>
              <a:gd name="connsiteY8" fmla="*/ 4301468 h 6288527"/>
              <a:gd name="connsiteX0" fmla="*/ 21851 w 5458504"/>
              <a:gd name="connsiteY0" fmla="*/ 4301116 h 6288175"/>
              <a:gd name="connsiteX1" fmla="*/ 1336106 w 5458504"/>
              <a:gd name="connsiteY1" fmla="*/ 1814548 h 6288175"/>
              <a:gd name="connsiteX2" fmla="*/ 4452816 w 5458504"/>
              <a:gd name="connsiteY2" fmla="*/ 1434 h 6288175"/>
              <a:gd name="connsiteX3" fmla="*/ 5450524 w 5458504"/>
              <a:gd name="connsiteY3" fmla="*/ 0 h 6288175"/>
              <a:gd name="connsiteX4" fmla="*/ 5458504 w 5458504"/>
              <a:gd name="connsiteY4" fmla="*/ 4893661 h 6288175"/>
              <a:gd name="connsiteX5" fmla="*/ 4551980 w 5458504"/>
              <a:gd name="connsiteY5" fmla="*/ 5451918 h 6288175"/>
              <a:gd name="connsiteX6" fmla="*/ 3515334 w 5458504"/>
              <a:gd name="connsiteY6" fmla="*/ 5344307 h 6288175"/>
              <a:gd name="connsiteX7" fmla="*/ 1913660 w 5458504"/>
              <a:gd name="connsiteY7" fmla="*/ 6288175 h 6288175"/>
              <a:gd name="connsiteX8" fmla="*/ 21851 w 5458504"/>
              <a:gd name="connsiteY8" fmla="*/ 4301116 h 628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8504" h="6288175">
                <a:moveTo>
                  <a:pt x="21851" y="4301116"/>
                </a:moveTo>
                <a:cubicBezTo>
                  <a:pt x="-73350" y="3554453"/>
                  <a:pt x="103733" y="2484822"/>
                  <a:pt x="1336106" y="1814548"/>
                </a:cubicBezTo>
                <a:cubicBezTo>
                  <a:pt x="1333942" y="1816148"/>
                  <a:pt x="4454980" y="3009"/>
                  <a:pt x="4452816" y="1434"/>
                </a:cubicBezTo>
                <a:cubicBezTo>
                  <a:pt x="4456000" y="3075"/>
                  <a:pt x="5447341" y="4716"/>
                  <a:pt x="5450524" y="0"/>
                </a:cubicBezTo>
                <a:cubicBezTo>
                  <a:pt x="5452949" y="5729"/>
                  <a:pt x="5456721" y="4892523"/>
                  <a:pt x="5458504" y="4893661"/>
                </a:cubicBezTo>
                <a:lnTo>
                  <a:pt x="4551980" y="5451918"/>
                </a:lnTo>
                <a:cubicBezTo>
                  <a:pt x="4091605" y="5100467"/>
                  <a:pt x="3649658" y="5268107"/>
                  <a:pt x="3515334" y="5344307"/>
                </a:cubicBezTo>
                <a:lnTo>
                  <a:pt x="1913660" y="6288175"/>
                </a:lnTo>
                <a:cubicBezTo>
                  <a:pt x="661736" y="5999250"/>
                  <a:pt x="146709" y="5089269"/>
                  <a:pt x="21851" y="4301116"/>
                </a:cubicBezTo>
                <a:close/>
              </a:path>
            </a:pathLst>
          </a:custGeom>
          <a:solidFill>
            <a:schemeClr val="bg1"/>
          </a:solidFill>
        </p:spPr>
        <p:txBody>
          <a:bodyPr/>
          <a:lstStyle/>
          <a:p>
            <a:endParaRPr lang="en-US"/>
          </a:p>
        </p:txBody>
      </p:sp>
      <p:grpSp>
        <p:nvGrpSpPr>
          <p:cNvPr id="13" name="Group 4">
            <a:extLst>
              <a:ext uri="{FF2B5EF4-FFF2-40B4-BE49-F238E27FC236}">
                <a16:creationId xmlns:a16="http://schemas.microsoft.com/office/drawing/2014/main" id="{26DD9FA6-4E2B-4E49-A753-FFBC27064239}"/>
              </a:ext>
            </a:extLst>
          </p:cNvPr>
          <p:cNvGrpSpPr>
            <a:grpSpLocks noChangeAspect="1"/>
          </p:cNvGrpSpPr>
          <p:nvPr userDrawn="1"/>
        </p:nvGrpSpPr>
        <p:grpSpPr bwMode="auto">
          <a:xfrm>
            <a:off x="633413" y="463550"/>
            <a:ext cx="1141413" cy="477838"/>
            <a:chOff x="399" y="292"/>
            <a:chExt cx="719" cy="301"/>
          </a:xfrm>
        </p:grpSpPr>
        <p:sp>
          <p:nvSpPr>
            <p:cNvPr id="15" name="Freeform 5">
              <a:extLst>
                <a:ext uri="{FF2B5EF4-FFF2-40B4-BE49-F238E27FC236}">
                  <a16:creationId xmlns:a16="http://schemas.microsoft.com/office/drawing/2014/main" id="{CDD204C5-1ED7-42AD-99F8-75ADEBE102BE}"/>
                </a:ext>
              </a:extLst>
            </p:cNvPr>
            <p:cNvSpPr>
              <a:spLocks noEditPoints="1"/>
            </p:cNvSpPr>
            <p:nvPr userDrawn="1"/>
          </p:nvSpPr>
          <p:spPr bwMode="auto">
            <a:xfrm>
              <a:off x="651" y="345"/>
              <a:ext cx="129" cy="195"/>
            </a:xfrm>
            <a:custGeom>
              <a:avLst/>
              <a:gdLst>
                <a:gd name="T0" fmla="*/ 61 w 214"/>
                <a:gd name="T1" fmla="*/ 244 h 322"/>
                <a:gd name="T2" fmla="*/ 61 w 214"/>
                <a:gd name="T3" fmla="*/ 244 h 322"/>
                <a:gd name="T4" fmla="*/ 102 w 214"/>
                <a:gd name="T5" fmla="*/ 269 h 322"/>
                <a:gd name="T6" fmla="*/ 154 w 214"/>
                <a:gd name="T7" fmla="*/ 208 h 322"/>
                <a:gd name="T8" fmla="*/ 102 w 214"/>
                <a:gd name="T9" fmla="*/ 147 h 322"/>
                <a:gd name="T10" fmla="*/ 61 w 214"/>
                <a:gd name="T11" fmla="*/ 172 h 322"/>
                <a:gd name="T12" fmla="*/ 61 w 214"/>
                <a:gd name="T13" fmla="*/ 244 h 322"/>
                <a:gd name="T14" fmla="*/ 61 w 214"/>
                <a:gd name="T15" fmla="*/ 317 h 322"/>
                <a:gd name="T16" fmla="*/ 61 w 214"/>
                <a:gd name="T17" fmla="*/ 317 h 322"/>
                <a:gd name="T18" fmla="*/ 0 w 214"/>
                <a:gd name="T19" fmla="*/ 317 h 322"/>
                <a:gd name="T20" fmla="*/ 0 w 214"/>
                <a:gd name="T21" fmla="*/ 0 h 322"/>
                <a:gd name="T22" fmla="*/ 61 w 214"/>
                <a:gd name="T23" fmla="*/ 0 h 322"/>
                <a:gd name="T24" fmla="*/ 61 w 214"/>
                <a:gd name="T25" fmla="*/ 117 h 322"/>
                <a:gd name="T26" fmla="*/ 115 w 214"/>
                <a:gd name="T27" fmla="*/ 94 h 322"/>
                <a:gd name="T28" fmla="*/ 214 w 214"/>
                <a:gd name="T29" fmla="*/ 208 h 322"/>
                <a:gd name="T30" fmla="*/ 115 w 214"/>
                <a:gd name="T31" fmla="*/ 322 h 322"/>
                <a:gd name="T32" fmla="*/ 61 w 214"/>
                <a:gd name="T33" fmla="*/ 299 h 322"/>
                <a:gd name="T34" fmla="*/ 61 w 214"/>
                <a:gd name="T35" fmla="*/ 31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4" h="322">
                  <a:moveTo>
                    <a:pt x="61" y="244"/>
                  </a:moveTo>
                  <a:lnTo>
                    <a:pt x="61" y="244"/>
                  </a:lnTo>
                  <a:cubicBezTo>
                    <a:pt x="68" y="259"/>
                    <a:pt x="84" y="269"/>
                    <a:pt x="102" y="269"/>
                  </a:cubicBezTo>
                  <a:cubicBezTo>
                    <a:pt x="134" y="269"/>
                    <a:pt x="154" y="243"/>
                    <a:pt x="154" y="208"/>
                  </a:cubicBezTo>
                  <a:cubicBezTo>
                    <a:pt x="154" y="173"/>
                    <a:pt x="134" y="147"/>
                    <a:pt x="102" y="147"/>
                  </a:cubicBezTo>
                  <a:cubicBezTo>
                    <a:pt x="84" y="147"/>
                    <a:pt x="68" y="158"/>
                    <a:pt x="61" y="172"/>
                  </a:cubicBezTo>
                  <a:lnTo>
                    <a:pt x="61" y="244"/>
                  </a:lnTo>
                  <a:close/>
                  <a:moveTo>
                    <a:pt x="61" y="317"/>
                  </a:moveTo>
                  <a:lnTo>
                    <a:pt x="61" y="317"/>
                  </a:lnTo>
                  <a:lnTo>
                    <a:pt x="0" y="317"/>
                  </a:lnTo>
                  <a:lnTo>
                    <a:pt x="0" y="0"/>
                  </a:lnTo>
                  <a:lnTo>
                    <a:pt x="61" y="0"/>
                  </a:lnTo>
                  <a:lnTo>
                    <a:pt x="61" y="117"/>
                  </a:lnTo>
                  <a:cubicBezTo>
                    <a:pt x="71" y="105"/>
                    <a:pt x="92" y="94"/>
                    <a:pt x="115" y="94"/>
                  </a:cubicBezTo>
                  <a:cubicBezTo>
                    <a:pt x="179" y="94"/>
                    <a:pt x="214" y="146"/>
                    <a:pt x="214" y="208"/>
                  </a:cubicBezTo>
                  <a:cubicBezTo>
                    <a:pt x="214" y="270"/>
                    <a:pt x="179" y="322"/>
                    <a:pt x="115" y="322"/>
                  </a:cubicBezTo>
                  <a:cubicBezTo>
                    <a:pt x="92" y="322"/>
                    <a:pt x="71" y="310"/>
                    <a:pt x="61" y="299"/>
                  </a:cubicBezTo>
                  <a:lnTo>
                    <a:pt x="61" y="31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EBAD05B3-A261-4A64-9FE1-B4AD25D5B124}"/>
                </a:ext>
              </a:extLst>
            </p:cNvPr>
            <p:cNvSpPr>
              <a:spLocks/>
            </p:cNvSpPr>
            <p:nvPr userDrawn="1"/>
          </p:nvSpPr>
          <p:spPr bwMode="auto">
            <a:xfrm>
              <a:off x="795" y="402"/>
              <a:ext cx="188" cy="135"/>
            </a:xfrm>
            <a:custGeom>
              <a:avLst/>
              <a:gdLst>
                <a:gd name="T0" fmla="*/ 240 w 311"/>
                <a:gd name="T1" fmla="*/ 0 h 223"/>
                <a:gd name="T2" fmla="*/ 240 w 311"/>
                <a:gd name="T3" fmla="*/ 0 h 223"/>
                <a:gd name="T4" fmla="*/ 311 w 311"/>
                <a:gd name="T5" fmla="*/ 81 h 223"/>
                <a:gd name="T6" fmla="*/ 311 w 311"/>
                <a:gd name="T7" fmla="*/ 223 h 223"/>
                <a:gd name="T8" fmla="*/ 251 w 311"/>
                <a:gd name="T9" fmla="*/ 223 h 223"/>
                <a:gd name="T10" fmla="*/ 251 w 311"/>
                <a:gd name="T11" fmla="*/ 93 h 223"/>
                <a:gd name="T12" fmla="*/ 220 w 311"/>
                <a:gd name="T13" fmla="*/ 54 h 223"/>
                <a:gd name="T14" fmla="*/ 186 w 311"/>
                <a:gd name="T15" fmla="*/ 83 h 223"/>
                <a:gd name="T16" fmla="*/ 186 w 311"/>
                <a:gd name="T17" fmla="*/ 223 h 223"/>
                <a:gd name="T18" fmla="*/ 125 w 311"/>
                <a:gd name="T19" fmla="*/ 223 h 223"/>
                <a:gd name="T20" fmla="*/ 125 w 311"/>
                <a:gd name="T21" fmla="*/ 93 h 223"/>
                <a:gd name="T22" fmla="*/ 95 w 311"/>
                <a:gd name="T23" fmla="*/ 54 h 223"/>
                <a:gd name="T24" fmla="*/ 61 w 311"/>
                <a:gd name="T25" fmla="*/ 83 h 223"/>
                <a:gd name="T26" fmla="*/ 61 w 311"/>
                <a:gd name="T27" fmla="*/ 223 h 223"/>
                <a:gd name="T28" fmla="*/ 0 w 311"/>
                <a:gd name="T29" fmla="*/ 223 h 223"/>
                <a:gd name="T30" fmla="*/ 0 w 311"/>
                <a:gd name="T31" fmla="*/ 5 h 223"/>
                <a:gd name="T32" fmla="*/ 61 w 311"/>
                <a:gd name="T33" fmla="*/ 5 h 223"/>
                <a:gd name="T34" fmla="*/ 61 w 311"/>
                <a:gd name="T35" fmla="*/ 23 h 223"/>
                <a:gd name="T36" fmla="*/ 116 w 311"/>
                <a:gd name="T37" fmla="*/ 0 h 223"/>
                <a:gd name="T38" fmla="*/ 174 w 311"/>
                <a:gd name="T39" fmla="*/ 28 h 223"/>
                <a:gd name="T40" fmla="*/ 240 w 311"/>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1" h="223">
                  <a:moveTo>
                    <a:pt x="240" y="0"/>
                  </a:moveTo>
                  <a:lnTo>
                    <a:pt x="240" y="0"/>
                  </a:lnTo>
                  <a:cubicBezTo>
                    <a:pt x="285" y="0"/>
                    <a:pt x="311" y="31"/>
                    <a:pt x="311" y="81"/>
                  </a:cubicBezTo>
                  <a:lnTo>
                    <a:pt x="311" y="223"/>
                  </a:lnTo>
                  <a:lnTo>
                    <a:pt x="251" y="223"/>
                  </a:lnTo>
                  <a:lnTo>
                    <a:pt x="251" y="93"/>
                  </a:lnTo>
                  <a:cubicBezTo>
                    <a:pt x="251" y="70"/>
                    <a:pt x="241" y="54"/>
                    <a:pt x="220" y="54"/>
                  </a:cubicBezTo>
                  <a:cubicBezTo>
                    <a:pt x="204" y="54"/>
                    <a:pt x="190" y="64"/>
                    <a:pt x="186" y="83"/>
                  </a:cubicBezTo>
                  <a:lnTo>
                    <a:pt x="186" y="223"/>
                  </a:lnTo>
                  <a:lnTo>
                    <a:pt x="125" y="223"/>
                  </a:lnTo>
                  <a:lnTo>
                    <a:pt x="125" y="93"/>
                  </a:lnTo>
                  <a:cubicBezTo>
                    <a:pt x="125" y="70"/>
                    <a:pt x="116" y="54"/>
                    <a:pt x="95" y="54"/>
                  </a:cubicBezTo>
                  <a:cubicBezTo>
                    <a:pt x="79" y="54"/>
                    <a:pt x="65" y="64"/>
                    <a:pt x="61" y="83"/>
                  </a:cubicBezTo>
                  <a:lnTo>
                    <a:pt x="61" y="223"/>
                  </a:lnTo>
                  <a:lnTo>
                    <a:pt x="0" y="223"/>
                  </a:lnTo>
                  <a:lnTo>
                    <a:pt x="0" y="5"/>
                  </a:lnTo>
                  <a:lnTo>
                    <a:pt x="61" y="5"/>
                  </a:lnTo>
                  <a:lnTo>
                    <a:pt x="61" y="23"/>
                  </a:lnTo>
                  <a:cubicBezTo>
                    <a:pt x="71" y="10"/>
                    <a:pt x="91" y="0"/>
                    <a:pt x="116" y="0"/>
                  </a:cubicBezTo>
                  <a:cubicBezTo>
                    <a:pt x="141" y="0"/>
                    <a:pt x="162" y="12"/>
                    <a:pt x="174" y="28"/>
                  </a:cubicBezTo>
                  <a:cubicBezTo>
                    <a:pt x="188" y="12"/>
                    <a:pt x="209" y="0"/>
                    <a:pt x="24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27183D55-D457-4F5F-91C2-6BCDFA818FDB}"/>
                </a:ext>
              </a:extLst>
            </p:cNvPr>
            <p:cNvSpPr>
              <a:spLocks/>
            </p:cNvSpPr>
            <p:nvPr userDrawn="1"/>
          </p:nvSpPr>
          <p:spPr bwMode="auto">
            <a:xfrm>
              <a:off x="998" y="402"/>
              <a:ext cx="120" cy="138"/>
            </a:xfrm>
            <a:custGeom>
              <a:avLst/>
              <a:gdLst>
                <a:gd name="T0" fmla="*/ 105 w 200"/>
                <a:gd name="T1" fmla="*/ 0 h 228"/>
                <a:gd name="T2" fmla="*/ 105 w 200"/>
                <a:gd name="T3" fmla="*/ 0 h 228"/>
                <a:gd name="T4" fmla="*/ 200 w 200"/>
                <a:gd name="T5" fmla="*/ 79 h 228"/>
                <a:gd name="T6" fmla="*/ 141 w 200"/>
                <a:gd name="T7" fmla="*/ 79 h 228"/>
                <a:gd name="T8" fmla="*/ 105 w 200"/>
                <a:gd name="T9" fmla="*/ 52 h 228"/>
                <a:gd name="T10" fmla="*/ 60 w 200"/>
                <a:gd name="T11" fmla="*/ 114 h 228"/>
                <a:gd name="T12" fmla="*/ 105 w 200"/>
                <a:gd name="T13" fmla="*/ 176 h 228"/>
                <a:gd name="T14" fmla="*/ 141 w 200"/>
                <a:gd name="T15" fmla="*/ 149 h 228"/>
                <a:gd name="T16" fmla="*/ 200 w 200"/>
                <a:gd name="T17" fmla="*/ 149 h 228"/>
                <a:gd name="T18" fmla="*/ 105 w 200"/>
                <a:gd name="T19" fmla="*/ 228 h 228"/>
                <a:gd name="T20" fmla="*/ 0 w 200"/>
                <a:gd name="T21" fmla="*/ 114 h 228"/>
                <a:gd name="T22" fmla="*/ 105 w 200"/>
                <a:gd name="T2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28">
                  <a:moveTo>
                    <a:pt x="105" y="0"/>
                  </a:moveTo>
                  <a:lnTo>
                    <a:pt x="105" y="0"/>
                  </a:lnTo>
                  <a:cubicBezTo>
                    <a:pt x="160" y="0"/>
                    <a:pt x="194" y="32"/>
                    <a:pt x="200" y="79"/>
                  </a:cubicBezTo>
                  <a:lnTo>
                    <a:pt x="141" y="79"/>
                  </a:lnTo>
                  <a:cubicBezTo>
                    <a:pt x="138" y="62"/>
                    <a:pt x="125" y="52"/>
                    <a:pt x="105" y="52"/>
                  </a:cubicBezTo>
                  <a:cubicBezTo>
                    <a:pt x="77" y="52"/>
                    <a:pt x="60" y="77"/>
                    <a:pt x="60" y="114"/>
                  </a:cubicBezTo>
                  <a:cubicBezTo>
                    <a:pt x="60" y="151"/>
                    <a:pt x="77" y="176"/>
                    <a:pt x="105" y="176"/>
                  </a:cubicBezTo>
                  <a:cubicBezTo>
                    <a:pt x="125" y="176"/>
                    <a:pt x="138" y="166"/>
                    <a:pt x="141" y="149"/>
                  </a:cubicBezTo>
                  <a:lnTo>
                    <a:pt x="200" y="149"/>
                  </a:lnTo>
                  <a:cubicBezTo>
                    <a:pt x="194" y="196"/>
                    <a:pt x="160" y="228"/>
                    <a:pt x="105" y="228"/>
                  </a:cubicBezTo>
                  <a:cubicBezTo>
                    <a:pt x="43" y="228"/>
                    <a:pt x="0" y="181"/>
                    <a:pt x="0" y="114"/>
                  </a:cubicBezTo>
                  <a:cubicBezTo>
                    <a:pt x="0" y="46"/>
                    <a:pt x="43" y="0"/>
                    <a:pt x="105"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CEAB776D-7890-4BDA-BF9D-11F48BFB3A94}"/>
                </a:ext>
              </a:extLst>
            </p:cNvPr>
            <p:cNvSpPr>
              <a:spLocks noEditPoints="1"/>
            </p:cNvSpPr>
            <p:nvPr userDrawn="1"/>
          </p:nvSpPr>
          <p:spPr bwMode="auto">
            <a:xfrm>
              <a:off x="399" y="292"/>
              <a:ext cx="189" cy="301"/>
            </a:xfrm>
            <a:custGeom>
              <a:avLst/>
              <a:gdLst>
                <a:gd name="T0" fmla="*/ 49 w 314"/>
                <a:gd name="T1" fmla="*/ 53 h 498"/>
                <a:gd name="T2" fmla="*/ 49 w 314"/>
                <a:gd name="T3" fmla="*/ 53 h 498"/>
                <a:gd name="T4" fmla="*/ 49 w 314"/>
                <a:gd name="T5" fmla="*/ 117 h 498"/>
                <a:gd name="T6" fmla="*/ 67 w 314"/>
                <a:gd name="T7" fmla="*/ 149 h 498"/>
                <a:gd name="T8" fmla="*/ 188 w 314"/>
                <a:gd name="T9" fmla="*/ 221 h 498"/>
                <a:gd name="T10" fmla="*/ 260 w 314"/>
                <a:gd name="T11" fmla="*/ 179 h 498"/>
                <a:gd name="T12" fmla="*/ 49 w 314"/>
                <a:gd name="T13" fmla="*/ 53 h 498"/>
                <a:gd name="T14" fmla="*/ 188 w 314"/>
                <a:gd name="T15" fmla="*/ 278 h 498"/>
                <a:gd name="T16" fmla="*/ 188 w 314"/>
                <a:gd name="T17" fmla="*/ 278 h 498"/>
                <a:gd name="T18" fmla="*/ 67 w 314"/>
                <a:gd name="T19" fmla="*/ 350 h 498"/>
                <a:gd name="T20" fmla="*/ 48 w 314"/>
                <a:gd name="T21" fmla="*/ 382 h 498"/>
                <a:gd name="T22" fmla="*/ 48 w 314"/>
                <a:gd name="T23" fmla="*/ 445 h 498"/>
                <a:gd name="T24" fmla="*/ 259 w 314"/>
                <a:gd name="T25" fmla="*/ 320 h 498"/>
                <a:gd name="T26" fmla="*/ 188 w 314"/>
                <a:gd name="T27" fmla="*/ 278 h 498"/>
                <a:gd name="T28" fmla="*/ 41 w 314"/>
                <a:gd name="T29" fmla="*/ 498 h 498"/>
                <a:gd name="T30" fmla="*/ 41 w 314"/>
                <a:gd name="T31" fmla="*/ 498 h 498"/>
                <a:gd name="T32" fmla="*/ 0 w 314"/>
                <a:gd name="T33" fmla="*/ 453 h 498"/>
                <a:gd name="T34" fmla="*/ 0 w 314"/>
                <a:gd name="T35" fmla="*/ 382 h 498"/>
                <a:gd name="T36" fmla="*/ 42 w 314"/>
                <a:gd name="T37" fmla="*/ 308 h 498"/>
                <a:gd name="T38" fmla="*/ 140 w 314"/>
                <a:gd name="T39" fmla="*/ 249 h 498"/>
                <a:gd name="T40" fmla="*/ 42 w 314"/>
                <a:gd name="T41" fmla="*/ 191 h 498"/>
                <a:gd name="T42" fmla="*/ 0 w 314"/>
                <a:gd name="T43" fmla="*/ 117 h 498"/>
                <a:gd name="T44" fmla="*/ 0 w 314"/>
                <a:gd name="T45" fmla="*/ 45 h 498"/>
                <a:gd name="T46" fmla="*/ 41 w 314"/>
                <a:gd name="T47" fmla="*/ 0 h 498"/>
                <a:gd name="T48" fmla="*/ 67 w 314"/>
                <a:gd name="T49" fmla="*/ 7 h 498"/>
                <a:gd name="T50" fmla="*/ 290 w 314"/>
                <a:gd name="T51" fmla="*/ 140 h 498"/>
                <a:gd name="T52" fmla="*/ 314 w 314"/>
                <a:gd name="T53" fmla="*/ 179 h 498"/>
                <a:gd name="T54" fmla="*/ 290 w 314"/>
                <a:gd name="T55" fmla="*/ 218 h 498"/>
                <a:gd name="T56" fmla="*/ 236 w 314"/>
                <a:gd name="T57" fmla="*/ 249 h 498"/>
                <a:gd name="T58" fmla="*/ 290 w 314"/>
                <a:gd name="T59" fmla="*/ 281 h 498"/>
                <a:gd name="T60" fmla="*/ 314 w 314"/>
                <a:gd name="T61" fmla="*/ 320 h 498"/>
                <a:gd name="T62" fmla="*/ 290 w 314"/>
                <a:gd name="T63" fmla="*/ 359 h 498"/>
                <a:gd name="T64" fmla="*/ 67 w 314"/>
                <a:gd name="T65" fmla="*/ 491 h 498"/>
                <a:gd name="T66" fmla="*/ 41 w 314"/>
                <a:gd name="T67"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498">
                  <a:moveTo>
                    <a:pt x="49" y="53"/>
                  </a:moveTo>
                  <a:lnTo>
                    <a:pt x="49" y="53"/>
                  </a:lnTo>
                  <a:lnTo>
                    <a:pt x="49" y="117"/>
                  </a:lnTo>
                  <a:cubicBezTo>
                    <a:pt x="49" y="127"/>
                    <a:pt x="58" y="143"/>
                    <a:pt x="67" y="149"/>
                  </a:cubicBezTo>
                  <a:lnTo>
                    <a:pt x="188" y="221"/>
                  </a:lnTo>
                  <a:lnTo>
                    <a:pt x="260" y="179"/>
                  </a:lnTo>
                  <a:lnTo>
                    <a:pt x="49" y="53"/>
                  </a:lnTo>
                  <a:close/>
                  <a:moveTo>
                    <a:pt x="188" y="278"/>
                  </a:moveTo>
                  <a:lnTo>
                    <a:pt x="188" y="278"/>
                  </a:lnTo>
                  <a:lnTo>
                    <a:pt x="67" y="350"/>
                  </a:lnTo>
                  <a:cubicBezTo>
                    <a:pt x="57" y="355"/>
                    <a:pt x="48" y="371"/>
                    <a:pt x="48" y="382"/>
                  </a:cubicBezTo>
                  <a:lnTo>
                    <a:pt x="48" y="445"/>
                  </a:lnTo>
                  <a:lnTo>
                    <a:pt x="259" y="320"/>
                  </a:lnTo>
                  <a:lnTo>
                    <a:pt x="188" y="278"/>
                  </a:lnTo>
                  <a:close/>
                  <a:moveTo>
                    <a:pt x="41" y="498"/>
                  </a:moveTo>
                  <a:lnTo>
                    <a:pt x="41" y="498"/>
                  </a:lnTo>
                  <a:cubicBezTo>
                    <a:pt x="20" y="498"/>
                    <a:pt x="0" y="483"/>
                    <a:pt x="0" y="453"/>
                  </a:cubicBezTo>
                  <a:lnTo>
                    <a:pt x="0" y="382"/>
                  </a:lnTo>
                  <a:cubicBezTo>
                    <a:pt x="0" y="354"/>
                    <a:pt x="18" y="322"/>
                    <a:pt x="42" y="308"/>
                  </a:cubicBezTo>
                  <a:lnTo>
                    <a:pt x="140" y="249"/>
                  </a:lnTo>
                  <a:lnTo>
                    <a:pt x="42" y="191"/>
                  </a:lnTo>
                  <a:cubicBezTo>
                    <a:pt x="18" y="176"/>
                    <a:pt x="0" y="145"/>
                    <a:pt x="0" y="117"/>
                  </a:cubicBezTo>
                  <a:lnTo>
                    <a:pt x="0" y="45"/>
                  </a:lnTo>
                  <a:cubicBezTo>
                    <a:pt x="0" y="15"/>
                    <a:pt x="20" y="0"/>
                    <a:pt x="41" y="0"/>
                  </a:cubicBezTo>
                  <a:cubicBezTo>
                    <a:pt x="49" y="0"/>
                    <a:pt x="58" y="2"/>
                    <a:pt x="67" y="7"/>
                  </a:cubicBezTo>
                  <a:lnTo>
                    <a:pt x="290" y="140"/>
                  </a:lnTo>
                  <a:cubicBezTo>
                    <a:pt x="305" y="149"/>
                    <a:pt x="314" y="163"/>
                    <a:pt x="314" y="179"/>
                  </a:cubicBezTo>
                  <a:cubicBezTo>
                    <a:pt x="314" y="194"/>
                    <a:pt x="305" y="208"/>
                    <a:pt x="290" y="218"/>
                  </a:cubicBezTo>
                  <a:lnTo>
                    <a:pt x="236" y="249"/>
                  </a:lnTo>
                  <a:lnTo>
                    <a:pt x="290" y="281"/>
                  </a:lnTo>
                  <a:cubicBezTo>
                    <a:pt x="305" y="290"/>
                    <a:pt x="314" y="304"/>
                    <a:pt x="314" y="320"/>
                  </a:cubicBezTo>
                  <a:cubicBezTo>
                    <a:pt x="314" y="335"/>
                    <a:pt x="305" y="349"/>
                    <a:pt x="290" y="359"/>
                  </a:cubicBezTo>
                  <a:lnTo>
                    <a:pt x="67" y="491"/>
                  </a:lnTo>
                  <a:cubicBezTo>
                    <a:pt x="58" y="496"/>
                    <a:pt x="49" y="498"/>
                    <a:pt x="41" y="498"/>
                  </a:cubicBezTo>
                  <a:close/>
                </a:path>
              </a:pathLst>
            </a:custGeom>
            <a:solidFill>
              <a:srgbClr val="FE5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Text Placeholder 8">
            <a:extLst>
              <a:ext uri="{FF2B5EF4-FFF2-40B4-BE49-F238E27FC236}">
                <a16:creationId xmlns:a16="http://schemas.microsoft.com/office/drawing/2014/main" id="{DB532056-5353-434A-AE8E-6B9370BE6C69}"/>
              </a:ext>
            </a:extLst>
          </p:cNvPr>
          <p:cNvSpPr>
            <a:spLocks noGrp="1"/>
          </p:cNvSpPr>
          <p:nvPr>
            <p:ph type="body" sz="quarter" idx="11" hasCustomPrompt="1"/>
          </p:nvPr>
        </p:nvSpPr>
        <p:spPr>
          <a:xfrm>
            <a:off x="587303" y="2237123"/>
            <a:ext cx="6015038" cy="2141258"/>
          </a:xfrm>
          <a:prstGeom prst="rect">
            <a:avLst/>
          </a:prstGeom>
        </p:spPr>
        <p:txBody>
          <a:bodyPr vert="horz" anchor="t">
            <a:noAutofit/>
          </a:bodyPr>
          <a:lstStyle>
            <a:lvl1pPr marL="0" indent="0">
              <a:lnSpc>
                <a:spcPct val="85000"/>
              </a:lnSpc>
              <a:spcBef>
                <a:spcPts val="0"/>
              </a:spcBef>
              <a:buFontTx/>
              <a:buNone/>
              <a:defRPr sz="6000" b="1" i="0" baseline="0">
                <a:solidFill>
                  <a:schemeClr val="bg1"/>
                </a:solidFill>
                <a:latin typeface="Calibri" panose="020F0502020204030204" pitchFamily="34" charset="0"/>
                <a:cs typeface="Calibri" panose="020F0502020204030204" pitchFamily="34" charset="0"/>
              </a:defRPr>
            </a:lvl1pPr>
          </a:lstStyle>
          <a:p>
            <a:pPr lvl="0"/>
            <a:r>
              <a:rPr lang="en-US"/>
              <a:t>Presentation Title Slide BMC 2020 Template</a:t>
            </a:r>
          </a:p>
        </p:txBody>
      </p:sp>
      <p:sp>
        <p:nvSpPr>
          <p:cNvPr id="24" name="Text Placeholder 8">
            <a:extLst>
              <a:ext uri="{FF2B5EF4-FFF2-40B4-BE49-F238E27FC236}">
                <a16:creationId xmlns:a16="http://schemas.microsoft.com/office/drawing/2014/main" id="{2E6D247E-4C4A-4913-9374-08E3CCE0A035}"/>
              </a:ext>
            </a:extLst>
          </p:cNvPr>
          <p:cNvSpPr>
            <a:spLocks noGrp="1"/>
          </p:cNvSpPr>
          <p:nvPr>
            <p:ph type="body" sz="quarter" idx="15" hasCustomPrompt="1"/>
          </p:nvPr>
        </p:nvSpPr>
        <p:spPr>
          <a:xfrm>
            <a:off x="627752" y="1314602"/>
            <a:ext cx="5999621" cy="785738"/>
          </a:xfrm>
          <a:prstGeom prst="rect">
            <a:avLst/>
          </a:prstGeom>
        </p:spPr>
        <p:txBody>
          <a:bodyPr vert="horz" anchor="b">
            <a:normAutofit/>
          </a:bodyPr>
          <a:lstStyle>
            <a:lvl1pPr marL="0" indent="0">
              <a:lnSpc>
                <a:spcPct val="90000"/>
              </a:lnSpc>
              <a:spcBef>
                <a:spcPts val="0"/>
              </a:spcBef>
              <a:buFontTx/>
              <a:buNone/>
              <a:defRPr sz="1800" b="0" spc="40" baseline="0">
                <a:solidFill>
                  <a:schemeClr val="bg1"/>
                </a:solidFill>
              </a:defRPr>
            </a:lvl1pPr>
          </a:lstStyle>
          <a:p>
            <a:pPr lvl="0"/>
            <a:r>
              <a:rPr lang="en-US"/>
              <a:t>DEPARTMENT NAME OR CORPORATE MESSAGE</a:t>
            </a:r>
          </a:p>
        </p:txBody>
      </p:sp>
      <p:sp>
        <p:nvSpPr>
          <p:cNvPr id="25" name="Text Placeholder 8">
            <a:extLst>
              <a:ext uri="{FF2B5EF4-FFF2-40B4-BE49-F238E27FC236}">
                <a16:creationId xmlns:a16="http://schemas.microsoft.com/office/drawing/2014/main" id="{F97C9C36-4377-4295-BA3A-CFD67E43C005}"/>
              </a:ext>
            </a:extLst>
          </p:cNvPr>
          <p:cNvSpPr>
            <a:spLocks noGrp="1"/>
          </p:cNvSpPr>
          <p:nvPr>
            <p:ph type="body" sz="quarter" idx="13" hasCustomPrompt="1"/>
          </p:nvPr>
        </p:nvSpPr>
        <p:spPr>
          <a:xfrm>
            <a:off x="615702" y="6190505"/>
            <a:ext cx="4928786" cy="274701"/>
          </a:xfrm>
          <a:prstGeom prst="rect">
            <a:avLst/>
          </a:prstGeom>
        </p:spPr>
        <p:txBody>
          <a:bodyPr vert="horz">
            <a:normAutofit/>
          </a:bodyPr>
          <a:lstStyle>
            <a:lvl1pPr marL="0" indent="0">
              <a:lnSpc>
                <a:spcPct val="90000"/>
              </a:lnSpc>
              <a:buFontTx/>
              <a:buNone/>
              <a:defRPr sz="1600" b="0" baseline="0">
                <a:solidFill>
                  <a:schemeClr val="bg1"/>
                </a:solidFill>
              </a:defRPr>
            </a:lvl1pPr>
          </a:lstStyle>
          <a:p>
            <a:pPr lvl="0"/>
            <a:r>
              <a:rPr lang="en-US"/>
              <a:t>Month XX, 2021</a:t>
            </a:r>
          </a:p>
        </p:txBody>
      </p:sp>
      <p:sp>
        <p:nvSpPr>
          <p:cNvPr id="26" name="Text Placeholder 8">
            <a:extLst>
              <a:ext uri="{FF2B5EF4-FFF2-40B4-BE49-F238E27FC236}">
                <a16:creationId xmlns:a16="http://schemas.microsoft.com/office/drawing/2014/main" id="{D44008C2-E1C2-4A5D-8DBB-E72236965D75}"/>
              </a:ext>
            </a:extLst>
          </p:cNvPr>
          <p:cNvSpPr>
            <a:spLocks noGrp="1"/>
          </p:cNvSpPr>
          <p:nvPr>
            <p:ph type="body" sz="quarter" idx="14" hasCustomPrompt="1"/>
          </p:nvPr>
        </p:nvSpPr>
        <p:spPr>
          <a:xfrm>
            <a:off x="604342" y="4725797"/>
            <a:ext cx="5999621" cy="830997"/>
          </a:xfrm>
          <a:prstGeom prst="rect">
            <a:avLst/>
          </a:prstGeom>
        </p:spPr>
        <p:txBody>
          <a:bodyPr vert="horz" anchor="t">
            <a:spAutoFit/>
          </a:bodyPr>
          <a:lstStyle>
            <a:lvl1pPr marL="0" indent="0">
              <a:lnSpc>
                <a:spcPct val="90000"/>
              </a:lnSpc>
              <a:buFontTx/>
              <a:buNone/>
              <a:defRPr sz="2400" b="1" baseline="0">
                <a:solidFill>
                  <a:schemeClr val="bg1"/>
                </a:solidFill>
              </a:defRPr>
            </a:lvl1pPr>
          </a:lstStyle>
          <a:p>
            <a:pPr lvl="0"/>
            <a:r>
              <a:rPr lang="en-US"/>
              <a:t>Presenter Name</a:t>
            </a:r>
          </a:p>
          <a:p>
            <a:pPr lvl="0"/>
            <a:r>
              <a:rPr lang="en-US" b="0"/>
              <a:t>Presenter Title</a:t>
            </a:r>
            <a:endParaRPr lang="en-US"/>
          </a:p>
        </p:txBody>
      </p:sp>
    </p:spTree>
    <p:extLst>
      <p:ext uri="{BB962C8B-B14F-4D97-AF65-F5344CB8AC3E}">
        <p14:creationId xmlns:p14="http://schemas.microsoft.com/office/powerpoint/2010/main" val="418111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Image (Left)">
    <p:spTree>
      <p:nvGrpSpPr>
        <p:cNvPr id="1" name=""/>
        <p:cNvGrpSpPr/>
        <p:nvPr/>
      </p:nvGrpSpPr>
      <p:grpSpPr>
        <a:xfrm>
          <a:off x="0" y="0"/>
          <a:ext cx="0" cy="0"/>
          <a:chOff x="0" y="0"/>
          <a:chExt cx="0" cy="0"/>
        </a:xfrm>
      </p:grpSpPr>
      <p:pic>
        <p:nvPicPr>
          <p:cNvPr id="5" name="Picture 2" descr="MacBookPro-Mask.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75659" y="1427202"/>
            <a:ext cx="8088523" cy="4813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1"/>
          </p:nvPr>
        </p:nvSpPr>
        <p:spPr>
          <a:xfrm>
            <a:off x="54162" y="1760727"/>
            <a:ext cx="6034088" cy="3697394"/>
          </a:xfrm>
        </p:spPr>
        <p:txBody>
          <a:bodyPr/>
          <a:lstStyle/>
          <a:p>
            <a:endParaRPr lang="en-US"/>
          </a:p>
        </p:txBody>
      </p:sp>
      <p:sp>
        <p:nvSpPr>
          <p:cNvPr id="9" name="Content Placeholder 3"/>
          <p:cNvSpPr>
            <a:spLocks noGrp="1"/>
          </p:cNvSpPr>
          <p:nvPr>
            <p:ph sz="quarter" idx="13"/>
          </p:nvPr>
        </p:nvSpPr>
        <p:spPr>
          <a:xfrm>
            <a:off x="6715539" y="1937114"/>
            <a:ext cx="4866861" cy="3793908"/>
          </a:xfrm>
          <a:prstGeom prst="rect">
            <a:avLst/>
          </a:prstGeo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38B7B952-B63A-AC48-B98B-AA58259DEF4A}"/>
              </a:ext>
            </a:extLst>
          </p:cNvPr>
          <p:cNvSpPr txBox="1">
            <a:spLocks/>
          </p:cNvSpPr>
          <p:nvPr userDrawn="1"/>
        </p:nvSpPr>
        <p:spPr>
          <a:xfrm>
            <a:off x="7342208" y="6540500"/>
            <a:ext cx="4328047" cy="180975"/>
          </a:xfrm>
          <a:prstGeom prst="rect">
            <a:avLst/>
          </a:prstGeom>
        </p:spPr>
        <p:txBody>
          <a:bodyPr vert="horz" lIns="91440" tIns="45720" rIns="91440" bIns="45720" rtlCol="0" anchor="ctr"/>
          <a:lstStyle>
            <a:defPPr>
              <a:defRPr lang="en-US"/>
            </a:defPPr>
            <a:lvl1pPr algn="l" defTabSz="457200" rtl="0" eaLnBrk="0" fontAlgn="base" hangingPunct="0">
              <a:spcBef>
                <a:spcPct val="0"/>
              </a:spcBef>
              <a:spcAft>
                <a:spcPct val="0"/>
              </a:spcAft>
              <a:defRPr sz="800" kern="1200">
                <a:solidFill>
                  <a:schemeClr val="tx1">
                    <a:tint val="75000"/>
                  </a:schemeClr>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fld id="{DC8B0BB4-F0CD-C647-849E-62ECE52F2C08}" type="slidenum">
              <a:rPr lang="en-US" sz="1000" kern="0" smtClean="0">
                <a:solidFill>
                  <a:srgbClr val="A7A99D"/>
                </a:solidFill>
              </a:rPr>
              <a:pPr algn="r"/>
              <a:t>‹#›</a:t>
            </a:fld>
            <a:endParaRPr lang="en-US" sz="1000" kern="0">
              <a:solidFill>
                <a:srgbClr val="A7A99D"/>
              </a:solidFill>
            </a:endParaRPr>
          </a:p>
        </p:txBody>
      </p:sp>
      <p:sp>
        <p:nvSpPr>
          <p:cNvPr id="3" name="Footer Placeholder 2">
            <a:extLst>
              <a:ext uri="{FF2B5EF4-FFF2-40B4-BE49-F238E27FC236}">
                <a16:creationId xmlns:a16="http://schemas.microsoft.com/office/drawing/2014/main" id="{8BF26A1D-1456-431C-85D1-6A26E5380D1D}"/>
              </a:ext>
            </a:extLst>
          </p:cNvPr>
          <p:cNvSpPr>
            <a:spLocks noGrp="1"/>
          </p:cNvSpPr>
          <p:nvPr>
            <p:ph type="ftr" sz="quarter" idx="14"/>
          </p:nvPr>
        </p:nvSpPr>
        <p:spPr>
          <a:xfrm>
            <a:off x="612648" y="6540500"/>
            <a:ext cx="4328047" cy="180975"/>
          </a:xfrm>
        </p:spPr>
        <p:txBody>
          <a:bodyPr/>
          <a:lstStyle/>
          <a:p>
            <a:r>
              <a:rPr lang="en-US" kern="0">
                <a:solidFill>
                  <a:srgbClr val="A7A99D"/>
                </a:solidFill>
              </a:rPr>
              <a:t>© Copyright 2021 BMC Software, Inc.</a:t>
            </a:r>
          </a:p>
        </p:txBody>
      </p:sp>
      <p:sp>
        <p:nvSpPr>
          <p:cNvPr id="11" name="Title 5">
            <a:extLst>
              <a:ext uri="{FF2B5EF4-FFF2-40B4-BE49-F238E27FC236}">
                <a16:creationId xmlns:a16="http://schemas.microsoft.com/office/drawing/2014/main" id="{E2713E3F-86ED-4D4E-B49A-2A6C167172FD}"/>
              </a:ext>
            </a:extLst>
          </p:cNvPr>
          <p:cNvSpPr>
            <a:spLocks noGrp="1"/>
          </p:cNvSpPr>
          <p:nvPr>
            <p:ph type="title" hasCustomPrompt="1"/>
          </p:nvPr>
        </p:nvSpPr>
        <p:spPr>
          <a:xfrm>
            <a:off x="612648" y="351692"/>
            <a:ext cx="10961225" cy="801859"/>
          </a:xfrm>
        </p:spPr>
        <p:txBody>
          <a:bodyPr anchor="t">
            <a:noAutofit/>
          </a:bodyPr>
          <a:lstStyle/>
          <a:p>
            <a:r>
              <a:rPr lang="en-US"/>
              <a:t>Click To Edit Master Title Style</a:t>
            </a:r>
          </a:p>
        </p:txBody>
      </p:sp>
    </p:spTree>
    <p:custDataLst>
      <p:tags r:id="rId1"/>
    </p:custDataLst>
    <p:extLst>
      <p:ext uri="{BB962C8B-B14F-4D97-AF65-F5344CB8AC3E}">
        <p14:creationId xmlns:p14="http://schemas.microsoft.com/office/powerpoint/2010/main" val="6504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n and Reinvent">
    <p:bg>
      <p:bgPr>
        <a:gradFill flip="none" rotWithShape="1">
          <a:gsLst>
            <a:gs pos="38000">
              <a:srgbClr val="0091DC">
                <a:alpha val="86000"/>
              </a:srgbClr>
            </a:gs>
            <a:gs pos="100000">
              <a:srgbClr val="0069C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6487C3F6-22EF-4BD5-8921-3AB26689DB7E}"/>
              </a:ext>
            </a:extLst>
          </p:cNvPr>
          <p:cNvSpPr txBox="1">
            <a:spLocks/>
          </p:cNvSpPr>
          <p:nvPr userDrawn="1"/>
        </p:nvSpPr>
        <p:spPr>
          <a:xfrm>
            <a:off x="320778" y="2434743"/>
            <a:ext cx="4874589" cy="3908287"/>
          </a:xfrm>
          <a:prstGeom prst="rect">
            <a:avLst/>
          </a:prstGeom>
        </p:spPr>
        <p:txBody>
          <a:bodyPr vert="horz" lIns="0" tIns="45720" rIns="91440" bIns="45720" rtlCol="0" anchor="t">
            <a:normAutofit/>
          </a:bodyPr>
          <a:lstStyle>
            <a:lvl1pPr marL="0" indent="0" algn="l" defTabSz="457101" rtl="0" eaLnBrk="1" latinLnBrk="0" hangingPunct="1">
              <a:lnSpc>
                <a:spcPct val="90000"/>
              </a:lnSpc>
              <a:spcBef>
                <a:spcPct val="20000"/>
              </a:spcBef>
              <a:buFontTx/>
              <a:buNone/>
              <a:defRPr sz="5400" b="1" kern="1200" baseline="0">
                <a:solidFill>
                  <a:schemeClr val="bg1"/>
                </a:solidFill>
                <a:latin typeface="+mn-lt"/>
                <a:ea typeface="+mn-ea"/>
                <a:cs typeface="+mn-cs"/>
              </a:defRPr>
            </a:lvl1pPr>
            <a:lvl2pPr marL="742797" indent="-285690" algn="l" defTabSz="457101" rtl="0" eaLnBrk="1" latinLnBrk="0" hangingPunct="1">
              <a:spcBef>
                <a:spcPct val="20000"/>
              </a:spcBef>
              <a:spcAft>
                <a:spcPts val="1200"/>
              </a:spcAft>
              <a:buFont typeface="Arial" panose="020B0604020202020204" pitchFamily="34" charset="0"/>
              <a:buChar char="•"/>
              <a:defRPr sz="2000" kern="1200">
                <a:solidFill>
                  <a:schemeClr val="tx2"/>
                </a:solidFill>
                <a:latin typeface="+mn-lt"/>
                <a:ea typeface="+mn-ea"/>
                <a:cs typeface="+mn-cs"/>
              </a:defRPr>
            </a:lvl2pPr>
            <a:lvl3pPr marL="1142760" indent="-228553" algn="l" defTabSz="457101" rtl="0" eaLnBrk="1" latinLnBrk="0" hangingPunct="1">
              <a:spcBef>
                <a:spcPct val="20000"/>
              </a:spcBef>
              <a:spcAft>
                <a:spcPts val="1200"/>
              </a:spcAft>
              <a:buFont typeface="Arial"/>
              <a:buChar char="•"/>
              <a:defRPr sz="1800" kern="1200">
                <a:solidFill>
                  <a:schemeClr val="tx2"/>
                </a:solidFill>
                <a:latin typeface="+mn-lt"/>
                <a:ea typeface="+mn-ea"/>
                <a:cs typeface="+mn-cs"/>
              </a:defRPr>
            </a:lvl3pPr>
            <a:lvl4pPr marL="1599867"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4pPr>
            <a:lvl5pPr marL="2056971"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fontAlgn="auto">
              <a:spcBef>
                <a:spcPts val="0"/>
              </a:spcBef>
              <a:spcAft>
                <a:spcPts val="0"/>
              </a:spcAft>
            </a:pPr>
            <a:endParaRPr lang="en-US"/>
          </a:p>
        </p:txBody>
      </p:sp>
      <p:pic>
        <p:nvPicPr>
          <p:cNvPr id="6" name="Picture 5" descr="Background pattern&#10;&#10;Description automatically generated">
            <a:extLst>
              <a:ext uri="{FF2B5EF4-FFF2-40B4-BE49-F238E27FC236}">
                <a16:creationId xmlns:a16="http://schemas.microsoft.com/office/drawing/2014/main" id="{1813D77E-6E67-5B40-A81D-ED42C60FF4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5B629EB0-44F6-464A-9820-28BA85B4C19B}"/>
              </a:ext>
            </a:extLst>
          </p:cNvPr>
          <p:cNvPicPr>
            <a:picLocks noChangeAspect="1"/>
          </p:cNvPicPr>
          <p:nvPr userDrawn="1"/>
        </p:nvPicPr>
        <p:blipFill>
          <a:blip r:embed="rId3"/>
          <a:stretch>
            <a:fillRect/>
          </a:stretch>
        </p:blipFill>
        <p:spPr>
          <a:xfrm>
            <a:off x="3527948" y="2864337"/>
            <a:ext cx="5136105" cy="805237"/>
          </a:xfrm>
          <a:prstGeom prst="rect">
            <a:avLst/>
          </a:prstGeom>
        </p:spPr>
      </p:pic>
    </p:spTree>
    <p:extLst>
      <p:ext uri="{BB962C8B-B14F-4D97-AF65-F5344CB8AC3E}">
        <p14:creationId xmlns:p14="http://schemas.microsoft.com/office/powerpoint/2010/main" val="356905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BM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CFC875-561E-3646-82CE-EE45A015AF38}"/>
              </a:ext>
            </a:extLst>
          </p:cNvPr>
          <p:cNvSpPr/>
          <p:nvPr userDrawn="1"/>
        </p:nvSpPr>
        <p:spPr>
          <a:xfrm>
            <a:off x="0" y="3529926"/>
            <a:ext cx="12192000" cy="2222340"/>
          </a:xfrm>
          <a:prstGeom prst="rect">
            <a:avLst/>
          </a:prstGeom>
          <a:solidFill>
            <a:srgbClr val="0B83D3"/>
          </a:solidFill>
          <a:ln>
            <a:solidFill>
              <a:srgbClr val="0B83D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1"/>
          <p:cNvSpPr>
            <a:spLocks noChangeArrowheads="1"/>
          </p:cNvSpPr>
          <p:nvPr userDrawn="1"/>
        </p:nvSpPr>
        <p:spPr bwMode="auto">
          <a:xfrm>
            <a:off x="2073798" y="6089895"/>
            <a:ext cx="9508602" cy="369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2" tIns="45718" rIns="91422" bIns="45718">
            <a:spAutoFit/>
          </a:bodyPr>
          <a:lstStyle/>
          <a:p>
            <a:pPr defTabSz="903772" eaLnBrk="1" hangingPunct="1"/>
            <a:r>
              <a:rPr lang="en-US" sz="900" kern="1200">
                <a:solidFill>
                  <a:srgbClr val="A6A6A6"/>
                </a:solidFill>
                <a:latin typeface="Calibri" charset="0"/>
                <a:ea typeface="ＭＳ Ｐゴシック" charset="0"/>
                <a:cs typeface="Arial" charset="0"/>
              </a:rPr>
              <a:t>BMC, the BMC logo, and BMC’s other product names are the exclusive properties of BMC Software, Inc. or its affiliates, are registered or pending registration with the U.S. Patent and Trademark Office, and may be registered or pending registration in other countries. All other trademarks or registered trademarks are the property of their respective owners. © Copyright 2021 BMC Software, Inc.</a:t>
            </a:r>
          </a:p>
        </p:txBody>
      </p:sp>
      <p:sp>
        <p:nvSpPr>
          <p:cNvPr id="10" name="Rectangle 2"/>
          <p:cNvSpPr>
            <a:spLocks noChangeArrowheads="1"/>
          </p:cNvSpPr>
          <p:nvPr userDrawn="1"/>
        </p:nvSpPr>
        <p:spPr bwMode="auto">
          <a:xfrm>
            <a:off x="524636" y="3895862"/>
            <a:ext cx="11057764" cy="156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2" tIns="45718" rIns="91422" bIns="45718">
            <a:spAutoFit/>
          </a:bodyPr>
          <a:lstStyle/>
          <a:p>
            <a:r>
              <a:rPr lang="en-US" sz="1600" b="1" kern="1200">
                <a:solidFill>
                  <a:schemeClr val="bg1"/>
                </a:solidFill>
                <a:effectLst/>
                <a:latin typeface="Calibri" panose="020F0502020204030204" pitchFamily="34" charset="0"/>
                <a:ea typeface="+mn-ea"/>
                <a:cs typeface="Arial" panose="020B0604020202020204" pitchFamily="34" charset="0"/>
              </a:rPr>
              <a:t>About BMC</a:t>
            </a:r>
            <a:endParaRPr lang="en-US" sz="1600" kern="1200">
              <a:solidFill>
                <a:schemeClr val="bg1"/>
              </a:solidFill>
              <a:effectLst/>
              <a:latin typeface="Calibri" panose="020F0502020204030204" pitchFamily="34" charset="0"/>
              <a:ea typeface="+mn-ea"/>
              <a:cs typeface="Arial" panose="020B0604020202020204" pitchFamily="34" charset="0"/>
            </a:endParaRPr>
          </a:p>
          <a:p>
            <a:r>
              <a:rPr lang="en-US" sz="1600" kern="1200">
                <a:solidFill>
                  <a:schemeClr val="bg1"/>
                </a:solidFill>
                <a:effectLst/>
                <a:latin typeface="Calibri" panose="020F0502020204030204" pitchFamily="34" charset="0"/>
                <a:ea typeface="+mn-ea"/>
                <a:cs typeface="Arial" panose="020B0604020202020204" pitchFamily="34" charset="0"/>
              </a:rPr>
              <a:t>From core to cloud to edge, BMC delivers the software and services that enable over 10,000 global customers, including 84% of the Forbes Global 100, to thrive in their ongoing evolution to an Autonomous Digital Enterprise.</a:t>
            </a:r>
          </a:p>
          <a:p>
            <a:br>
              <a:rPr lang="en-US" sz="1600" kern="1200">
                <a:solidFill>
                  <a:schemeClr val="bg1"/>
                </a:solidFill>
                <a:effectLst/>
                <a:latin typeface="Calibri" panose="020F0502020204030204" pitchFamily="34" charset="0"/>
                <a:ea typeface="+mn-ea"/>
                <a:cs typeface="Arial" panose="020B0604020202020204" pitchFamily="34" charset="0"/>
              </a:rPr>
            </a:br>
            <a:endParaRPr lang="en-US" sz="1600" kern="1200">
              <a:solidFill>
                <a:schemeClr val="bg1"/>
              </a:solidFill>
              <a:effectLst/>
              <a:latin typeface="Calibri" panose="020F0502020204030204" pitchFamily="34" charset="0"/>
              <a:ea typeface="+mn-ea"/>
              <a:cs typeface="Arial" panose="020B0604020202020204" pitchFamily="34" charset="0"/>
            </a:endParaRPr>
          </a:p>
          <a:p>
            <a:pPr algn="l"/>
            <a:r>
              <a:rPr lang="en-US" sz="1600" b="1" kern="1200">
                <a:solidFill>
                  <a:schemeClr val="bg1"/>
                </a:solidFill>
                <a:effectLst/>
                <a:latin typeface="Calibri" panose="020F0502020204030204" pitchFamily="34" charset="0"/>
                <a:ea typeface="+mn-ea"/>
                <a:cs typeface="Arial" panose="020B0604020202020204" pitchFamily="34" charset="0"/>
              </a:rPr>
              <a:t>BMC—Run and Reinvent															   	        </a:t>
            </a:r>
            <a:r>
              <a:rPr lang="en-US" sz="1600" b="1" kern="0">
                <a:solidFill>
                  <a:schemeClr val="bg1"/>
                </a:solidFill>
                <a:latin typeface="Calibri" charset="0"/>
                <a:ea typeface="ＭＳ Ｐゴシック" charset="0"/>
                <a:cs typeface="Arial" panose="020B0604020202020204" pitchFamily="34" charset="0"/>
              </a:rPr>
              <a:t> </a:t>
            </a:r>
            <a:r>
              <a:rPr lang="en-US" sz="1600" b="1" u="none" kern="0">
                <a:solidFill>
                  <a:schemeClr val="bg1"/>
                </a:solidFill>
                <a:latin typeface="Calibri" charset="0"/>
                <a:ea typeface="ＭＳ Ｐゴシック" charset="0"/>
                <a:cs typeface="Arial" panose="020B0604020202020204" pitchFamily="34" charset="0"/>
                <a:hlinkClick r:id="rId2">
                  <a:extLst>
                    <a:ext uri="{A12FA001-AC4F-418D-AE19-62706E023703}">
                      <ahyp:hlinkClr xmlns:ahyp="http://schemas.microsoft.com/office/drawing/2018/hyperlinkcolor" val="tx"/>
                    </a:ext>
                  </a:extLst>
                </a:hlinkClick>
              </a:rPr>
              <a:t>www.bmc.com</a:t>
            </a:r>
            <a:endParaRPr lang="en-US" sz="1600" b="1" u="none" kern="0">
              <a:solidFill>
                <a:schemeClr val="bg1"/>
              </a:solidFill>
              <a:latin typeface="Calibri" charset="0"/>
              <a:ea typeface="ＭＳ Ｐゴシック" charset="0"/>
              <a:cs typeface="ＭＳ Ｐゴシック" charset="0"/>
            </a:endParaRPr>
          </a:p>
        </p:txBody>
      </p:sp>
      <p:pic>
        <p:nvPicPr>
          <p:cNvPr id="2" name="Picture 1">
            <a:extLst>
              <a:ext uri="{FF2B5EF4-FFF2-40B4-BE49-F238E27FC236}">
                <a16:creationId xmlns:a16="http://schemas.microsoft.com/office/drawing/2014/main" id="{B2D67151-AD93-B146-B46E-B84FA71B8427}"/>
              </a:ext>
            </a:extLst>
          </p:cNvPr>
          <p:cNvPicPr>
            <a:picLocks noChangeAspect="1"/>
          </p:cNvPicPr>
          <p:nvPr userDrawn="1"/>
        </p:nvPicPr>
        <p:blipFill>
          <a:blip r:embed="rId3"/>
          <a:stretch>
            <a:fillRect/>
          </a:stretch>
        </p:blipFill>
        <p:spPr>
          <a:xfrm>
            <a:off x="609600" y="6030320"/>
            <a:ext cx="1130300" cy="469900"/>
          </a:xfrm>
          <a:prstGeom prst="rect">
            <a:avLst/>
          </a:prstGeom>
        </p:spPr>
      </p:pic>
      <p:pic>
        <p:nvPicPr>
          <p:cNvPr id="3" name="Picture 2">
            <a:extLst>
              <a:ext uri="{FF2B5EF4-FFF2-40B4-BE49-F238E27FC236}">
                <a16:creationId xmlns:a16="http://schemas.microsoft.com/office/drawing/2014/main" id="{D402B5F3-CB13-1647-B1D3-D1A7A178CD95}"/>
              </a:ext>
            </a:extLst>
          </p:cNvPr>
          <p:cNvPicPr>
            <a:picLocks noChangeAspect="1"/>
          </p:cNvPicPr>
          <p:nvPr userDrawn="1"/>
        </p:nvPicPr>
        <p:blipFill>
          <a:blip r:embed="rId4"/>
          <a:stretch>
            <a:fillRect/>
          </a:stretch>
        </p:blipFill>
        <p:spPr>
          <a:xfrm>
            <a:off x="3491778" y="1392482"/>
            <a:ext cx="5208443" cy="816578"/>
          </a:xfrm>
          <a:prstGeom prst="rect">
            <a:avLst/>
          </a:prstGeom>
        </p:spPr>
      </p:pic>
    </p:spTree>
    <p:extLst>
      <p:ext uri="{BB962C8B-B14F-4D97-AF65-F5344CB8AC3E}">
        <p14:creationId xmlns:p14="http://schemas.microsoft.com/office/powerpoint/2010/main" val="183368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12648" y="1591056"/>
            <a:ext cx="10961225" cy="4647098"/>
          </a:xfrm>
          <a:prstGeom prst="rect">
            <a:avLst/>
          </a:prstGeom>
        </p:spPr>
        <p:txBody>
          <a:bodyPr tIns="45720">
            <a:noAutofit/>
          </a:bodyPr>
          <a:lstStyle>
            <a:lvl1pPr marL="0" indent="0">
              <a:lnSpc>
                <a:spcPct val="100000"/>
              </a:lnSpc>
              <a:spcBef>
                <a:spcPts val="600"/>
              </a:spcBef>
              <a:spcAft>
                <a:spcPts val="0"/>
              </a:spcAft>
              <a:buNone/>
              <a:defRPr/>
            </a:lvl1pPr>
            <a:lvl2pPr>
              <a:lnSpc>
                <a:spcPct val="100000"/>
              </a:lnSpc>
              <a:spcBef>
                <a:spcPts val="600"/>
              </a:spcBef>
              <a:spcAft>
                <a:spcPts val="0"/>
              </a:spcAft>
              <a:defRPr sz="2000"/>
            </a:lvl2pPr>
            <a:lvl3pPr>
              <a:lnSpc>
                <a:spcPct val="100000"/>
              </a:lnSpc>
              <a:spcBef>
                <a:spcPts val="600"/>
              </a:spcBef>
              <a:spcAft>
                <a:spcPts val="0"/>
              </a:spcAft>
              <a:defRPr sz="1800"/>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en-US"/>
              <a:t>Content</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a:xfrm>
            <a:off x="612648" y="351692"/>
            <a:ext cx="10961225" cy="801859"/>
          </a:xfrm>
        </p:spPr>
        <p:txBody>
          <a:bodyPr anchor="t">
            <a:noAutofit/>
          </a:bodyPr>
          <a:lstStyle/>
          <a:p>
            <a:r>
              <a:rPr lang="en-US"/>
              <a:t>Title</a:t>
            </a:r>
          </a:p>
        </p:txBody>
      </p:sp>
      <p:sp>
        <p:nvSpPr>
          <p:cNvPr id="8" name="Footer Placeholder 4">
            <a:extLst>
              <a:ext uri="{FF2B5EF4-FFF2-40B4-BE49-F238E27FC236}">
                <a16:creationId xmlns:a16="http://schemas.microsoft.com/office/drawing/2014/main" id="{C0BE4AD6-6A81-0045-BB56-64BA6696237A}"/>
              </a:ext>
            </a:extLst>
          </p:cNvPr>
          <p:cNvSpPr>
            <a:spLocks noGrp="1"/>
          </p:cNvSpPr>
          <p:nvPr>
            <p:ph type="ftr" sz="quarter" idx="3"/>
          </p:nvPr>
        </p:nvSpPr>
        <p:spPr>
          <a:xfrm>
            <a:off x="612648" y="6540500"/>
            <a:ext cx="4328047" cy="180975"/>
          </a:xfrm>
          <a:prstGeom prst="rect">
            <a:avLst/>
          </a:prstGeom>
        </p:spPr>
        <p:txBody>
          <a:bodyPr vert="horz" lIns="0" tIns="45720" rIns="91440" bIns="45720" rtlCol="0" anchor="ctr"/>
          <a:lstStyle>
            <a:lvl1pPr algn="l">
              <a:defRPr sz="800">
                <a:solidFill>
                  <a:schemeClr val="tx1">
                    <a:tint val="75000"/>
                  </a:schemeClr>
                </a:solidFill>
              </a:defRPr>
            </a:lvl1pPr>
          </a:lstStyle>
          <a:p>
            <a:r>
              <a:rPr lang="en-US" kern="0">
                <a:solidFill>
                  <a:srgbClr val="A7A99D"/>
                </a:solidFill>
              </a:rPr>
              <a:t>© Copyright 2021 BMC Software, Inc.</a:t>
            </a:r>
          </a:p>
        </p:txBody>
      </p:sp>
      <p:sp>
        <p:nvSpPr>
          <p:cNvPr id="9" name="Footer Placeholder 4">
            <a:extLst>
              <a:ext uri="{FF2B5EF4-FFF2-40B4-BE49-F238E27FC236}">
                <a16:creationId xmlns:a16="http://schemas.microsoft.com/office/drawing/2014/main" id="{76C86BFB-AB50-6E40-BDE9-9AD9B18762D8}"/>
              </a:ext>
            </a:extLst>
          </p:cNvPr>
          <p:cNvSpPr txBox="1">
            <a:spLocks/>
          </p:cNvSpPr>
          <p:nvPr userDrawn="1"/>
        </p:nvSpPr>
        <p:spPr>
          <a:xfrm>
            <a:off x="10798629" y="6540500"/>
            <a:ext cx="871626" cy="180975"/>
          </a:xfrm>
          <a:prstGeom prst="rect">
            <a:avLst/>
          </a:prstGeom>
        </p:spPr>
        <p:txBody>
          <a:bodyPr vert="horz" lIns="91440" tIns="45720" rIns="91440" bIns="45720" rtlCol="0" anchor="ctr"/>
          <a:lstStyle>
            <a:defPPr>
              <a:defRPr lang="en-US"/>
            </a:defPPr>
            <a:lvl1pPr algn="l" defTabSz="457200" rtl="0" eaLnBrk="0" fontAlgn="base" hangingPunct="0">
              <a:spcBef>
                <a:spcPct val="0"/>
              </a:spcBef>
              <a:spcAft>
                <a:spcPct val="0"/>
              </a:spcAft>
              <a:defRPr sz="800" kern="1200">
                <a:solidFill>
                  <a:schemeClr val="tx1">
                    <a:tint val="75000"/>
                  </a:schemeClr>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fld id="{DC8B0BB4-F0CD-C647-849E-62ECE52F2C08}" type="slidenum">
              <a:rPr lang="en-US" sz="1000" kern="0" smtClean="0">
                <a:solidFill>
                  <a:srgbClr val="A7A99D"/>
                </a:solidFill>
              </a:rPr>
              <a:pPr algn="r"/>
              <a:t>‹#›</a:t>
            </a:fld>
            <a:endParaRPr lang="en-US" sz="1000" kern="0">
              <a:solidFill>
                <a:srgbClr val="A7A99D"/>
              </a:solidFill>
            </a:endParaRPr>
          </a:p>
        </p:txBody>
      </p:sp>
    </p:spTree>
    <p:extLst>
      <p:ext uri="{BB962C8B-B14F-4D97-AF65-F5344CB8AC3E}">
        <p14:creationId xmlns:p14="http://schemas.microsoft.com/office/powerpoint/2010/main" val="104190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ank You">
    <p:bg>
      <p:bgPr>
        <a:gradFill flip="none" rotWithShape="1">
          <a:gsLst>
            <a:gs pos="38000">
              <a:srgbClr val="0091DC">
                <a:alpha val="86000"/>
              </a:srgbClr>
            </a:gs>
            <a:gs pos="100000">
              <a:srgbClr val="0069C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6487C3F6-22EF-4BD5-8921-3AB26689DB7E}"/>
              </a:ext>
            </a:extLst>
          </p:cNvPr>
          <p:cNvSpPr txBox="1">
            <a:spLocks/>
          </p:cNvSpPr>
          <p:nvPr userDrawn="1"/>
        </p:nvSpPr>
        <p:spPr>
          <a:xfrm>
            <a:off x="320778" y="2434743"/>
            <a:ext cx="4874589" cy="3908287"/>
          </a:xfrm>
          <a:prstGeom prst="rect">
            <a:avLst/>
          </a:prstGeom>
        </p:spPr>
        <p:txBody>
          <a:bodyPr vert="horz" lIns="0" tIns="45720" rIns="91440" bIns="45720" rtlCol="0" anchor="t">
            <a:normAutofit/>
          </a:bodyPr>
          <a:lstStyle>
            <a:lvl1pPr marL="0" indent="0" algn="l" defTabSz="457101" rtl="0" eaLnBrk="1" latinLnBrk="0" hangingPunct="1">
              <a:lnSpc>
                <a:spcPct val="90000"/>
              </a:lnSpc>
              <a:spcBef>
                <a:spcPct val="20000"/>
              </a:spcBef>
              <a:buFontTx/>
              <a:buNone/>
              <a:defRPr sz="5400" b="1" kern="1200" baseline="0">
                <a:solidFill>
                  <a:schemeClr val="bg1"/>
                </a:solidFill>
                <a:latin typeface="+mn-lt"/>
                <a:ea typeface="+mn-ea"/>
                <a:cs typeface="+mn-cs"/>
              </a:defRPr>
            </a:lvl1pPr>
            <a:lvl2pPr marL="742797" indent="-285690" algn="l" defTabSz="457101" rtl="0" eaLnBrk="1" latinLnBrk="0" hangingPunct="1">
              <a:spcBef>
                <a:spcPct val="20000"/>
              </a:spcBef>
              <a:spcAft>
                <a:spcPts val="1200"/>
              </a:spcAft>
              <a:buFont typeface="Arial" panose="020B0604020202020204" pitchFamily="34" charset="0"/>
              <a:buChar char="•"/>
              <a:defRPr sz="2000" kern="1200">
                <a:solidFill>
                  <a:schemeClr val="tx2"/>
                </a:solidFill>
                <a:latin typeface="+mn-lt"/>
                <a:ea typeface="+mn-ea"/>
                <a:cs typeface="+mn-cs"/>
              </a:defRPr>
            </a:lvl2pPr>
            <a:lvl3pPr marL="1142760" indent="-228553" algn="l" defTabSz="457101" rtl="0" eaLnBrk="1" latinLnBrk="0" hangingPunct="1">
              <a:spcBef>
                <a:spcPct val="20000"/>
              </a:spcBef>
              <a:spcAft>
                <a:spcPts val="1200"/>
              </a:spcAft>
              <a:buFont typeface="Arial"/>
              <a:buChar char="•"/>
              <a:defRPr sz="1800" kern="1200">
                <a:solidFill>
                  <a:schemeClr val="tx2"/>
                </a:solidFill>
                <a:latin typeface="+mn-lt"/>
                <a:ea typeface="+mn-ea"/>
                <a:cs typeface="+mn-cs"/>
              </a:defRPr>
            </a:lvl3pPr>
            <a:lvl4pPr marL="1599867"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4pPr>
            <a:lvl5pPr marL="2056971"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01" rtl="0" eaLnBrk="1" fontAlgn="auto" latinLnBrk="0" hangingPunct="1">
              <a:lnSpc>
                <a:spcPct val="90000"/>
              </a:lnSpc>
              <a:spcBef>
                <a:spcPts val="0"/>
              </a:spcBef>
              <a:spcAft>
                <a:spcPts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Background pattern&#10;&#10;Description automatically generated">
            <a:extLst>
              <a:ext uri="{FF2B5EF4-FFF2-40B4-BE49-F238E27FC236}">
                <a16:creationId xmlns:a16="http://schemas.microsoft.com/office/drawing/2014/main" id="{1813D77E-6E67-5B40-A81D-ED42C60FF4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F64331C-1427-5A43-85A9-519CE9FB40FE}"/>
              </a:ext>
            </a:extLst>
          </p:cNvPr>
          <p:cNvSpPr txBox="1"/>
          <p:nvPr userDrawn="1"/>
        </p:nvSpPr>
        <p:spPr>
          <a:xfrm>
            <a:off x="467989" y="2370006"/>
            <a:ext cx="11256021" cy="156966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96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Thank You</a:t>
            </a:r>
          </a:p>
        </p:txBody>
      </p:sp>
    </p:spTree>
    <p:extLst>
      <p:ext uri="{BB962C8B-B14F-4D97-AF65-F5344CB8AC3E}">
        <p14:creationId xmlns:p14="http://schemas.microsoft.com/office/powerpoint/2010/main" val="34261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ver - BMC">
    <p:bg>
      <p:bgPr>
        <a:gradFill flip="none" rotWithShape="1">
          <a:gsLst>
            <a:gs pos="0">
              <a:srgbClr val="0091DC"/>
            </a:gs>
            <a:gs pos="100000">
              <a:srgbClr val="0070C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E22977-B9CB-9546-8224-D4F5CB26149A}"/>
              </a:ext>
            </a:extLst>
          </p:cNvPr>
          <p:cNvSpPr/>
          <p:nvPr userDrawn="1"/>
        </p:nvSpPr>
        <p:spPr>
          <a:xfrm>
            <a:off x="0" y="0"/>
            <a:ext cx="12192000" cy="6855545"/>
          </a:xfrm>
          <a:prstGeom prst="rect">
            <a:avLst/>
          </a:prstGeom>
          <a:solidFill>
            <a:srgbClr val="0070C0">
              <a:alpha val="52000"/>
            </a:srgbClr>
          </a:solidFill>
          <a:ln>
            <a:solidFill>
              <a:srgbClr val="0B83D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Icon&#10;&#10;Description automatically generated">
            <a:extLst>
              <a:ext uri="{FF2B5EF4-FFF2-40B4-BE49-F238E27FC236}">
                <a16:creationId xmlns:a16="http://schemas.microsoft.com/office/drawing/2014/main" id="{C4FB7444-F31B-014E-8C37-E9A8938665C6}"/>
              </a:ext>
            </a:extLst>
          </p:cNvPr>
          <p:cNvPicPr>
            <a:picLocks noChangeAspect="1"/>
          </p:cNvPicPr>
          <p:nvPr userDrawn="1"/>
        </p:nvPicPr>
        <p:blipFill>
          <a:blip r:embed="rId2" cstate="screen">
            <a:alphaModFix/>
            <a:extLst>
              <a:ext uri="{BEBA8EAE-BF5A-486C-A8C5-ECC9F3942E4B}">
                <a14:imgProps xmlns:a14="http://schemas.microsoft.com/office/drawing/2010/main">
                  <a14:imgLayer r:embed="rId3">
                    <a14:imgEffect>
                      <a14:saturation sat="288000"/>
                    </a14:imgEffect>
                    <a14:imgEffect>
                      <a14:brightnessContrast bright="-31000" contrast="8000"/>
                    </a14:imgEffect>
                  </a14:imgLayer>
                </a14:imgProps>
              </a:ext>
              <a:ext uri="{28A0092B-C50C-407E-A947-70E740481C1C}">
                <a14:useLocalDpi xmlns:a14="http://schemas.microsoft.com/office/drawing/2010/main"/>
              </a:ext>
            </a:extLst>
          </a:blip>
          <a:stretch>
            <a:fillRect/>
          </a:stretch>
        </p:blipFill>
        <p:spPr>
          <a:xfrm>
            <a:off x="0" y="2455"/>
            <a:ext cx="12192000" cy="6855545"/>
          </a:xfrm>
          <a:prstGeom prst="rect">
            <a:avLst/>
          </a:prstGeom>
        </p:spPr>
      </p:pic>
      <p:pic>
        <p:nvPicPr>
          <p:cNvPr id="9" name="Picture 8" descr="Background pattern&#10;&#10;Description automatically generated">
            <a:extLst>
              <a:ext uri="{FF2B5EF4-FFF2-40B4-BE49-F238E27FC236}">
                <a16:creationId xmlns:a16="http://schemas.microsoft.com/office/drawing/2014/main" id="{4F3CFD29-6D8B-EF4A-8F06-379E305BA469}"/>
              </a:ext>
            </a:extLst>
          </p:cNvPr>
          <p:cNvPicPr>
            <a:picLocks noChangeAspect="1"/>
          </p:cNvPicPr>
          <p:nvPr userDrawn="1"/>
        </p:nvPicPr>
        <p:blipFill>
          <a:blip r:embed="rId4" cstate="screen">
            <a:alphaModFix amt="6000"/>
            <a:extLst>
              <a:ext uri="{28A0092B-C50C-407E-A947-70E740481C1C}">
                <a14:useLocalDpi xmlns:a14="http://schemas.microsoft.com/office/drawing/2010/main"/>
              </a:ext>
            </a:extLst>
          </a:blip>
          <a:stretch>
            <a:fillRect/>
          </a:stretch>
        </p:blipFill>
        <p:spPr>
          <a:xfrm>
            <a:off x="0" y="-2455"/>
            <a:ext cx="12192000" cy="6858000"/>
          </a:xfrm>
          <a:prstGeom prst="rect">
            <a:avLst/>
          </a:prstGeom>
        </p:spPr>
      </p:pic>
      <p:sp>
        <p:nvSpPr>
          <p:cNvPr id="13" name="Text Placeholder 4">
            <a:extLst>
              <a:ext uri="{FF2B5EF4-FFF2-40B4-BE49-F238E27FC236}">
                <a16:creationId xmlns:a16="http://schemas.microsoft.com/office/drawing/2014/main" id="{6487C3F6-22EF-4BD5-8921-3AB26689DB7E}"/>
              </a:ext>
            </a:extLst>
          </p:cNvPr>
          <p:cNvSpPr txBox="1">
            <a:spLocks/>
          </p:cNvSpPr>
          <p:nvPr userDrawn="1"/>
        </p:nvSpPr>
        <p:spPr>
          <a:xfrm>
            <a:off x="320778" y="2434743"/>
            <a:ext cx="4874589" cy="3908287"/>
          </a:xfrm>
          <a:prstGeom prst="rect">
            <a:avLst/>
          </a:prstGeom>
        </p:spPr>
        <p:txBody>
          <a:bodyPr vert="horz" lIns="0" tIns="45720" rIns="91440" bIns="45720" rtlCol="0" anchor="t">
            <a:normAutofit/>
          </a:bodyPr>
          <a:lstStyle>
            <a:lvl1pPr marL="0" indent="0" algn="l" defTabSz="457101" rtl="0" eaLnBrk="1" latinLnBrk="0" hangingPunct="1">
              <a:lnSpc>
                <a:spcPct val="90000"/>
              </a:lnSpc>
              <a:spcBef>
                <a:spcPct val="20000"/>
              </a:spcBef>
              <a:buFontTx/>
              <a:buNone/>
              <a:defRPr sz="5400" b="1" kern="1200" baseline="0">
                <a:solidFill>
                  <a:schemeClr val="bg1"/>
                </a:solidFill>
                <a:latin typeface="+mn-lt"/>
                <a:ea typeface="+mn-ea"/>
                <a:cs typeface="+mn-cs"/>
              </a:defRPr>
            </a:lvl1pPr>
            <a:lvl2pPr marL="742797" indent="-285690" algn="l" defTabSz="457101" rtl="0" eaLnBrk="1" latinLnBrk="0" hangingPunct="1">
              <a:spcBef>
                <a:spcPct val="20000"/>
              </a:spcBef>
              <a:spcAft>
                <a:spcPts val="1200"/>
              </a:spcAft>
              <a:buFont typeface="Arial" panose="020B0604020202020204" pitchFamily="34" charset="0"/>
              <a:buChar char="•"/>
              <a:defRPr sz="2000" kern="1200">
                <a:solidFill>
                  <a:schemeClr val="tx2"/>
                </a:solidFill>
                <a:latin typeface="+mn-lt"/>
                <a:ea typeface="+mn-ea"/>
                <a:cs typeface="+mn-cs"/>
              </a:defRPr>
            </a:lvl2pPr>
            <a:lvl3pPr marL="1142760" indent="-228553" algn="l" defTabSz="457101" rtl="0" eaLnBrk="1" latinLnBrk="0" hangingPunct="1">
              <a:spcBef>
                <a:spcPct val="20000"/>
              </a:spcBef>
              <a:spcAft>
                <a:spcPts val="1200"/>
              </a:spcAft>
              <a:buFont typeface="Arial"/>
              <a:buChar char="•"/>
              <a:defRPr sz="1800" kern="1200">
                <a:solidFill>
                  <a:schemeClr val="tx2"/>
                </a:solidFill>
                <a:latin typeface="+mn-lt"/>
                <a:ea typeface="+mn-ea"/>
                <a:cs typeface="+mn-cs"/>
              </a:defRPr>
            </a:lvl3pPr>
            <a:lvl4pPr marL="1599867"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4pPr>
            <a:lvl5pPr marL="2056971"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fontAlgn="auto">
              <a:spcBef>
                <a:spcPts val="0"/>
              </a:spcBef>
              <a:spcAft>
                <a:spcPts val="0"/>
              </a:spcAft>
            </a:pPr>
            <a:endParaRPr lang="en-US"/>
          </a:p>
        </p:txBody>
      </p:sp>
      <p:sp>
        <p:nvSpPr>
          <p:cNvPr id="10" name="Text Placeholder 8">
            <a:extLst>
              <a:ext uri="{FF2B5EF4-FFF2-40B4-BE49-F238E27FC236}">
                <a16:creationId xmlns:a16="http://schemas.microsoft.com/office/drawing/2014/main" id="{C23AC69E-B9DA-3F46-9B5E-FD6B6924ECD5}"/>
              </a:ext>
            </a:extLst>
          </p:cNvPr>
          <p:cNvSpPr>
            <a:spLocks noGrp="1"/>
          </p:cNvSpPr>
          <p:nvPr>
            <p:ph type="body" sz="quarter" idx="11" hasCustomPrompt="1"/>
          </p:nvPr>
        </p:nvSpPr>
        <p:spPr>
          <a:xfrm>
            <a:off x="587303" y="2237123"/>
            <a:ext cx="6015038" cy="2141258"/>
          </a:xfrm>
          <a:prstGeom prst="rect">
            <a:avLst/>
          </a:prstGeom>
        </p:spPr>
        <p:txBody>
          <a:bodyPr vert="horz" anchor="t">
            <a:noAutofit/>
          </a:bodyPr>
          <a:lstStyle>
            <a:lvl1pPr marL="0" indent="0">
              <a:lnSpc>
                <a:spcPct val="85000"/>
              </a:lnSpc>
              <a:spcBef>
                <a:spcPts val="0"/>
              </a:spcBef>
              <a:buFontTx/>
              <a:buNone/>
              <a:defRPr sz="6000" b="1" i="0" baseline="0">
                <a:solidFill>
                  <a:schemeClr val="bg1"/>
                </a:solidFill>
                <a:latin typeface="Calibri" panose="020F0502020204030204" pitchFamily="34" charset="0"/>
                <a:cs typeface="Calibri" panose="020F0502020204030204" pitchFamily="34" charset="0"/>
              </a:defRPr>
            </a:lvl1pPr>
          </a:lstStyle>
          <a:p>
            <a:pPr lvl="0"/>
            <a:r>
              <a:rPr lang="en-US"/>
              <a:t>Presentation Title Slide BMC 2020 Template</a:t>
            </a:r>
          </a:p>
        </p:txBody>
      </p:sp>
      <p:sp>
        <p:nvSpPr>
          <p:cNvPr id="14" name="Text Placeholder 8">
            <a:extLst>
              <a:ext uri="{FF2B5EF4-FFF2-40B4-BE49-F238E27FC236}">
                <a16:creationId xmlns:a16="http://schemas.microsoft.com/office/drawing/2014/main" id="{B89EF77E-BAC6-454B-B7FB-51B909668734}"/>
              </a:ext>
            </a:extLst>
          </p:cNvPr>
          <p:cNvSpPr>
            <a:spLocks noGrp="1"/>
          </p:cNvSpPr>
          <p:nvPr>
            <p:ph type="body" sz="quarter" idx="13" hasCustomPrompt="1"/>
          </p:nvPr>
        </p:nvSpPr>
        <p:spPr>
          <a:xfrm>
            <a:off x="615702" y="6190505"/>
            <a:ext cx="4928786" cy="274701"/>
          </a:xfrm>
          <a:prstGeom prst="rect">
            <a:avLst/>
          </a:prstGeom>
        </p:spPr>
        <p:txBody>
          <a:bodyPr vert="horz">
            <a:normAutofit/>
          </a:bodyPr>
          <a:lstStyle>
            <a:lvl1pPr marL="0" indent="0">
              <a:lnSpc>
                <a:spcPct val="90000"/>
              </a:lnSpc>
              <a:buFontTx/>
              <a:buNone/>
              <a:defRPr sz="1600" b="0" baseline="0">
                <a:solidFill>
                  <a:schemeClr val="bg1"/>
                </a:solidFill>
              </a:defRPr>
            </a:lvl1pPr>
          </a:lstStyle>
          <a:p>
            <a:pPr lvl="0"/>
            <a:r>
              <a:rPr lang="en-US"/>
              <a:t>Month XX, 2021</a:t>
            </a:r>
          </a:p>
        </p:txBody>
      </p:sp>
      <p:pic>
        <p:nvPicPr>
          <p:cNvPr id="11" name="Graphic 10">
            <a:extLst>
              <a:ext uri="{FF2B5EF4-FFF2-40B4-BE49-F238E27FC236}">
                <a16:creationId xmlns:a16="http://schemas.microsoft.com/office/drawing/2014/main" id="{A19D9840-477C-A340-AC2F-58E1580F1310}"/>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r="41623"/>
          <a:stretch/>
        </p:blipFill>
        <p:spPr>
          <a:xfrm>
            <a:off x="620341" y="461167"/>
            <a:ext cx="1160334" cy="474663"/>
          </a:xfrm>
          <a:prstGeom prst="rect">
            <a:avLst/>
          </a:prstGeom>
        </p:spPr>
      </p:pic>
      <p:sp>
        <p:nvSpPr>
          <p:cNvPr id="15" name="Text Placeholder 8">
            <a:extLst>
              <a:ext uri="{FF2B5EF4-FFF2-40B4-BE49-F238E27FC236}">
                <a16:creationId xmlns:a16="http://schemas.microsoft.com/office/drawing/2014/main" id="{22EE451C-A90C-40B0-8A7F-D18F3B6C88BF}"/>
              </a:ext>
            </a:extLst>
          </p:cNvPr>
          <p:cNvSpPr>
            <a:spLocks noGrp="1"/>
          </p:cNvSpPr>
          <p:nvPr>
            <p:ph type="body" sz="quarter" idx="14" hasCustomPrompt="1"/>
          </p:nvPr>
        </p:nvSpPr>
        <p:spPr>
          <a:xfrm>
            <a:off x="604342" y="4993004"/>
            <a:ext cx="5999621" cy="424732"/>
          </a:xfrm>
          <a:prstGeom prst="rect">
            <a:avLst/>
          </a:prstGeom>
        </p:spPr>
        <p:txBody>
          <a:bodyPr vert="horz" anchor="t">
            <a:spAutoFit/>
          </a:bodyPr>
          <a:lstStyle>
            <a:lvl1pPr marL="0" indent="0">
              <a:lnSpc>
                <a:spcPct val="90000"/>
              </a:lnSpc>
              <a:buFontTx/>
              <a:buNone/>
              <a:defRPr sz="2400" b="1" baseline="0">
                <a:solidFill>
                  <a:schemeClr val="bg1"/>
                </a:solidFill>
              </a:defRPr>
            </a:lvl1pPr>
          </a:lstStyle>
          <a:p>
            <a:pPr lvl="0"/>
            <a:r>
              <a:rPr lang="en-US"/>
              <a:t>Presenter Name</a:t>
            </a:r>
          </a:p>
        </p:txBody>
      </p:sp>
      <p:sp>
        <p:nvSpPr>
          <p:cNvPr id="12" name="Text Placeholder 8">
            <a:extLst>
              <a:ext uri="{FF2B5EF4-FFF2-40B4-BE49-F238E27FC236}">
                <a16:creationId xmlns:a16="http://schemas.microsoft.com/office/drawing/2014/main" id="{2D4F15E8-9F84-0645-B837-2EA40F605982}"/>
              </a:ext>
            </a:extLst>
          </p:cNvPr>
          <p:cNvSpPr>
            <a:spLocks noGrp="1"/>
          </p:cNvSpPr>
          <p:nvPr>
            <p:ph type="body" sz="quarter" idx="15" hasCustomPrompt="1"/>
          </p:nvPr>
        </p:nvSpPr>
        <p:spPr>
          <a:xfrm>
            <a:off x="633413" y="1329224"/>
            <a:ext cx="7293679" cy="785738"/>
          </a:xfrm>
          <a:prstGeom prst="rect">
            <a:avLst/>
          </a:prstGeom>
        </p:spPr>
        <p:txBody>
          <a:bodyPr vert="horz" anchor="b">
            <a:normAutofit/>
          </a:bodyPr>
          <a:lstStyle>
            <a:lvl1pPr marL="0" indent="0">
              <a:lnSpc>
                <a:spcPct val="90000"/>
              </a:lnSpc>
              <a:spcBef>
                <a:spcPts val="0"/>
              </a:spcBef>
              <a:buFontTx/>
              <a:buNone/>
              <a:defRPr sz="2000" b="0" spc="40" baseline="0">
                <a:solidFill>
                  <a:schemeClr val="bg1"/>
                </a:solidFill>
              </a:defRPr>
            </a:lvl1pPr>
          </a:lstStyle>
          <a:p>
            <a:pPr lvl="0"/>
            <a:r>
              <a:rPr lang="en-US"/>
              <a:t>DEPARTMENT NAME OR CORPORATE MESSAGE</a:t>
            </a:r>
          </a:p>
        </p:txBody>
      </p:sp>
      <p:sp>
        <p:nvSpPr>
          <p:cNvPr id="18" name="Text Placeholder 8">
            <a:extLst>
              <a:ext uri="{FF2B5EF4-FFF2-40B4-BE49-F238E27FC236}">
                <a16:creationId xmlns:a16="http://schemas.microsoft.com/office/drawing/2014/main" id="{E859B8BE-6C1B-194D-83BC-D16D00E20C85}"/>
              </a:ext>
            </a:extLst>
          </p:cNvPr>
          <p:cNvSpPr>
            <a:spLocks noGrp="1"/>
          </p:cNvSpPr>
          <p:nvPr>
            <p:ph type="body" sz="quarter" idx="16" hasCustomPrompt="1"/>
          </p:nvPr>
        </p:nvSpPr>
        <p:spPr>
          <a:xfrm>
            <a:off x="604342" y="5420191"/>
            <a:ext cx="5999621" cy="424732"/>
          </a:xfrm>
          <a:prstGeom prst="rect">
            <a:avLst/>
          </a:prstGeom>
        </p:spPr>
        <p:txBody>
          <a:bodyPr vert="horz" anchor="t">
            <a:spAutoFit/>
          </a:bodyPr>
          <a:lstStyle>
            <a:lvl1pPr marL="0" indent="0">
              <a:lnSpc>
                <a:spcPct val="90000"/>
              </a:lnSpc>
              <a:buFontTx/>
              <a:buNone/>
              <a:defRPr sz="2400" b="1" baseline="0">
                <a:solidFill>
                  <a:schemeClr val="bg1"/>
                </a:solidFill>
              </a:defRPr>
            </a:lvl1pPr>
          </a:lstStyle>
          <a:p>
            <a:pPr lvl="0"/>
            <a:r>
              <a:rPr lang="en-US"/>
              <a:t>Presenter Name</a:t>
            </a:r>
          </a:p>
        </p:txBody>
      </p:sp>
    </p:spTree>
    <p:extLst>
      <p:ext uri="{BB962C8B-B14F-4D97-AF65-F5344CB8AC3E}">
        <p14:creationId xmlns:p14="http://schemas.microsoft.com/office/powerpoint/2010/main" val="106178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ZSolutions">
    <p:bg>
      <p:bgPr>
        <a:gradFill flip="none" rotWithShape="1">
          <a:gsLst>
            <a:gs pos="70000">
              <a:schemeClr val="accent1"/>
            </a:gs>
            <a:gs pos="100000">
              <a:srgbClr val="CA6300"/>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4DAD94-3D0E-A546-83CC-22FC8C433EB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4">
            <a:extLst>
              <a:ext uri="{FF2B5EF4-FFF2-40B4-BE49-F238E27FC236}">
                <a16:creationId xmlns:a16="http://schemas.microsoft.com/office/drawing/2014/main" id="{6487C3F6-22EF-4BD5-8921-3AB26689DB7E}"/>
              </a:ext>
            </a:extLst>
          </p:cNvPr>
          <p:cNvSpPr txBox="1">
            <a:spLocks/>
          </p:cNvSpPr>
          <p:nvPr userDrawn="1"/>
        </p:nvSpPr>
        <p:spPr>
          <a:xfrm>
            <a:off x="320778" y="2434743"/>
            <a:ext cx="4874589" cy="3908287"/>
          </a:xfrm>
          <a:prstGeom prst="rect">
            <a:avLst/>
          </a:prstGeom>
        </p:spPr>
        <p:txBody>
          <a:bodyPr vert="horz" lIns="0" tIns="45720" rIns="91440" bIns="45720" rtlCol="0" anchor="t">
            <a:normAutofit/>
          </a:bodyPr>
          <a:lstStyle>
            <a:lvl1pPr marL="0" indent="0" algn="l" defTabSz="457101" rtl="0" eaLnBrk="1" latinLnBrk="0" hangingPunct="1">
              <a:lnSpc>
                <a:spcPct val="90000"/>
              </a:lnSpc>
              <a:spcBef>
                <a:spcPct val="20000"/>
              </a:spcBef>
              <a:buFontTx/>
              <a:buNone/>
              <a:defRPr sz="5400" b="1" kern="1200" baseline="0">
                <a:solidFill>
                  <a:schemeClr val="bg1"/>
                </a:solidFill>
                <a:latin typeface="+mn-lt"/>
                <a:ea typeface="+mn-ea"/>
                <a:cs typeface="+mn-cs"/>
              </a:defRPr>
            </a:lvl1pPr>
            <a:lvl2pPr marL="742797" indent="-285690" algn="l" defTabSz="457101" rtl="0" eaLnBrk="1" latinLnBrk="0" hangingPunct="1">
              <a:spcBef>
                <a:spcPct val="20000"/>
              </a:spcBef>
              <a:spcAft>
                <a:spcPts val="1200"/>
              </a:spcAft>
              <a:buFont typeface="Arial" panose="020B0604020202020204" pitchFamily="34" charset="0"/>
              <a:buChar char="•"/>
              <a:defRPr sz="2000" kern="1200">
                <a:solidFill>
                  <a:schemeClr val="tx2"/>
                </a:solidFill>
                <a:latin typeface="+mn-lt"/>
                <a:ea typeface="+mn-ea"/>
                <a:cs typeface="+mn-cs"/>
              </a:defRPr>
            </a:lvl2pPr>
            <a:lvl3pPr marL="1142760" indent="-228553" algn="l" defTabSz="457101" rtl="0" eaLnBrk="1" latinLnBrk="0" hangingPunct="1">
              <a:spcBef>
                <a:spcPct val="20000"/>
              </a:spcBef>
              <a:spcAft>
                <a:spcPts val="1200"/>
              </a:spcAft>
              <a:buFont typeface="Arial"/>
              <a:buChar char="•"/>
              <a:defRPr sz="1800" kern="1200">
                <a:solidFill>
                  <a:schemeClr val="tx2"/>
                </a:solidFill>
                <a:latin typeface="+mn-lt"/>
                <a:ea typeface="+mn-ea"/>
                <a:cs typeface="+mn-cs"/>
              </a:defRPr>
            </a:lvl3pPr>
            <a:lvl4pPr marL="1599867"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4pPr>
            <a:lvl5pPr marL="2056971"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fontAlgn="auto">
              <a:spcBef>
                <a:spcPts val="0"/>
              </a:spcBef>
              <a:spcAft>
                <a:spcPts val="0"/>
              </a:spcAft>
            </a:pPr>
            <a:endParaRPr lang="en-US"/>
          </a:p>
        </p:txBody>
      </p:sp>
      <p:pic>
        <p:nvPicPr>
          <p:cNvPr id="9" name="Graphic 8">
            <a:extLst>
              <a:ext uri="{FF2B5EF4-FFF2-40B4-BE49-F238E27FC236}">
                <a16:creationId xmlns:a16="http://schemas.microsoft.com/office/drawing/2014/main" id="{5D9E1FF8-70F5-AA43-A41E-65342170F6A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4206" y="466725"/>
            <a:ext cx="1798240" cy="469106"/>
          </a:xfrm>
          <a:prstGeom prst="rect">
            <a:avLst/>
          </a:prstGeom>
        </p:spPr>
      </p:pic>
      <p:sp>
        <p:nvSpPr>
          <p:cNvPr id="18" name="Text Placeholder 8">
            <a:extLst>
              <a:ext uri="{FF2B5EF4-FFF2-40B4-BE49-F238E27FC236}">
                <a16:creationId xmlns:a16="http://schemas.microsoft.com/office/drawing/2014/main" id="{F0823B83-5B95-4C9D-840A-32AE189ABA55}"/>
              </a:ext>
            </a:extLst>
          </p:cNvPr>
          <p:cNvSpPr>
            <a:spLocks noGrp="1"/>
          </p:cNvSpPr>
          <p:nvPr>
            <p:ph type="body" sz="quarter" idx="11" hasCustomPrompt="1"/>
          </p:nvPr>
        </p:nvSpPr>
        <p:spPr>
          <a:xfrm>
            <a:off x="587303" y="2237123"/>
            <a:ext cx="6015038" cy="2141258"/>
          </a:xfrm>
          <a:prstGeom prst="rect">
            <a:avLst/>
          </a:prstGeom>
        </p:spPr>
        <p:txBody>
          <a:bodyPr vert="horz" anchor="t">
            <a:noAutofit/>
          </a:bodyPr>
          <a:lstStyle>
            <a:lvl1pPr marL="0" indent="0">
              <a:lnSpc>
                <a:spcPct val="85000"/>
              </a:lnSpc>
              <a:spcBef>
                <a:spcPts val="0"/>
              </a:spcBef>
              <a:buFontTx/>
              <a:buNone/>
              <a:defRPr sz="6000" b="1" i="0" baseline="0">
                <a:solidFill>
                  <a:schemeClr val="bg1"/>
                </a:solidFill>
                <a:latin typeface="Calibri" panose="020F0502020204030204" pitchFamily="34" charset="0"/>
                <a:cs typeface="Calibri" panose="020F0502020204030204" pitchFamily="34" charset="0"/>
              </a:defRPr>
            </a:lvl1pPr>
          </a:lstStyle>
          <a:p>
            <a:pPr lvl="0"/>
            <a:r>
              <a:rPr lang="en-US"/>
              <a:t>Presentation Title Slide BMC 2020 Template</a:t>
            </a:r>
          </a:p>
        </p:txBody>
      </p:sp>
      <p:sp>
        <p:nvSpPr>
          <p:cNvPr id="19" name="Text Placeholder 8">
            <a:extLst>
              <a:ext uri="{FF2B5EF4-FFF2-40B4-BE49-F238E27FC236}">
                <a16:creationId xmlns:a16="http://schemas.microsoft.com/office/drawing/2014/main" id="{F2C5A017-8E42-4D63-936E-AEA85D95C468}"/>
              </a:ext>
            </a:extLst>
          </p:cNvPr>
          <p:cNvSpPr>
            <a:spLocks noGrp="1"/>
          </p:cNvSpPr>
          <p:nvPr>
            <p:ph type="body" sz="quarter" idx="15" hasCustomPrompt="1"/>
          </p:nvPr>
        </p:nvSpPr>
        <p:spPr>
          <a:xfrm>
            <a:off x="627752" y="1314602"/>
            <a:ext cx="5999621" cy="785738"/>
          </a:xfrm>
          <a:prstGeom prst="rect">
            <a:avLst/>
          </a:prstGeom>
        </p:spPr>
        <p:txBody>
          <a:bodyPr vert="horz" anchor="b">
            <a:normAutofit/>
          </a:bodyPr>
          <a:lstStyle>
            <a:lvl1pPr marL="0" indent="0">
              <a:lnSpc>
                <a:spcPct val="90000"/>
              </a:lnSpc>
              <a:spcBef>
                <a:spcPts val="0"/>
              </a:spcBef>
              <a:buFontTx/>
              <a:buNone/>
              <a:defRPr sz="1800" b="0" spc="40" baseline="0">
                <a:solidFill>
                  <a:schemeClr val="bg1"/>
                </a:solidFill>
              </a:defRPr>
            </a:lvl1pPr>
          </a:lstStyle>
          <a:p>
            <a:pPr lvl="0"/>
            <a:r>
              <a:rPr lang="en-US"/>
              <a:t>DEPARTMENT NAME OR CORPORATE MESSAGE</a:t>
            </a:r>
          </a:p>
        </p:txBody>
      </p:sp>
      <p:sp>
        <p:nvSpPr>
          <p:cNvPr id="20" name="Text Placeholder 8">
            <a:extLst>
              <a:ext uri="{FF2B5EF4-FFF2-40B4-BE49-F238E27FC236}">
                <a16:creationId xmlns:a16="http://schemas.microsoft.com/office/drawing/2014/main" id="{81F87A5E-353B-41E3-ADC1-BB75269C540F}"/>
              </a:ext>
            </a:extLst>
          </p:cNvPr>
          <p:cNvSpPr>
            <a:spLocks noGrp="1"/>
          </p:cNvSpPr>
          <p:nvPr>
            <p:ph type="body" sz="quarter" idx="13" hasCustomPrompt="1"/>
          </p:nvPr>
        </p:nvSpPr>
        <p:spPr>
          <a:xfrm>
            <a:off x="615702" y="6190505"/>
            <a:ext cx="4928786" cy="274701"/>
          </a:xfrm>
          <a:prstGeom prst="rect">
            <a:avLst/>
          </a:prstGeom>
        </p:spPr>
        <p:txBody>
          <a:bodyPr vert="horz">
            <a:normAutofit/>
          </a:bodyPr>
          <a:lstStyle>
            <a:lvl1pPr marL="0" indent="0">
              <a:lnSpc>
                <a:spcPct val="90000"/>
              </a:lnSpc>
              <a:buFontTx/>
              <a:buNone/>
              <a:defRPr sz="1600" b="0" baseline="0">
                <a:solidFill>
                  <a:schemeClr val="bg1"/>
                </a:solidFill>
              </a:defRPr>
            </a:lvl1pPr>
          </a:lstStyle>
          <a:p>
            <a:pPr lvl="0"/>
            <a:r>
              <a:rPr lang="en-US"/>
              <a:t>Month XX, 2021</a:t>
            </a:r>
          </a:p>
        </p:txBody>
      </p:sp>
      <p:sp>
        <p:nvSpPr>
          <p:cNvPr id="22" name="Text Placeholder 8">
            <a:extLst>
              <a:ext uri="{FF2B5EF4-FFF2-40B4-BE49-F238E27FC236}">
                <a16:creationId xmlns:a16="http://schemas.microsoft.com/office/drawing/2014/main" id="{C17109B4-4092-45B9-9618-1E369FD583DB}"/>
              </a:ext>
            </a:extLst>
          </p:cNvPr>
          <p:cNvSpPr>
            <a:spLocks noGrp="1"/>
          </p:cNvSpPr>
          <p:nvPr>
            <p:ph type="body" sz="quarter" idx="14" hasCustomPrompt="1"/>
          </p:nvPr>
        </p:nvSpPr>
        <p:spPr>
          <a:xfrm>
            <a:off x="604342" y="4725797"/>
            <a:ext cx="5999621" cy="830997"/>
          </a:xfrm>
          <a:prstGeom prst="rect">
            <a:avLst/>
          </a:prstGeom>
        </p:spPr>
        <p:txBody>
          <a:bodyPr vert="horz" anchor="t">
            <a:spAutoFit/>
          </a:bodyPr>
          <a:lstStyle>
            <a:lvl1pPr marL="0" indent="0">
              <a:lnSpc>
                <a:spcPct val="90000"/>
              </a:lnSpc>
              <a:buFontTx/>
              <a:buNone/>
              <a:defRPr sz="2400" b="1" baseline="0">
                <a:solidFill>
                  <a:schemeClr val="bg1"/>
                </a:solidFill>
              </a:defRPr>
            </a:lvl1pPr>
          </a:lstStyle>
          <a:p>
            <a:pPr lvl="0"/>
            <a:r>
              <a:rPr lang="en-US"/>
              <a:t>Presenter Name</a:t>
            </a:r>
          </a:p>
          <a:p>
            <a:pPr lvl="0"/>
            <a:r>
              <a:rPr lang="en-US" b="0"/>
              <a:t>Presenter Title</a:t>
            </a:r>
            <a:endParaRPr lang="en-US"/>
          </a:p>
        </p:txBody>
      </p:sp>
    </p:spTree>
    <p:extLst>
      <p:ext uri="{BB962C8B-B14F-4D97-AF65-F5344CB8AC3E}">
        <p14:creationId xmlns:p14="http://schemas.microsoft.com/office/powerpoint/2010/main" val="133451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Helix">
    <p:bg>
      <p:bgPr>
        <a:gradFill flip="none" rotWithShape="1">
          <a:gsLst>
            <a:gs pos="0">
              <a:srgbClr val="0091DC"/>
            </a:gs>
            <a:gs pos="100000">
              <a:srgbClr val="0070C0"/>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4F3CFD29-6D8B-EF4A-8F06-379E305BA4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4">
            <a:extLst>
              <a:ext uri="{FF2B5EF4-FFF2-40B4-BE49-F238E27FC236}">
                <a16:creationId xmlns:a16="http://schemas.microsoft.com/office/drawing/2014/main" id="{6487C3F6-22EF-4BD5-8921-3AB26689DB7E}"/>
              </a:ext>
            </a:extLst>
          </p:cNvPr>
          <p:cNvSpPr txBox="1">
            <a:spLocks/>
          </p:cNvSpPr>
          <p:nvPr userDrawn="1"/>
        </p:nvSpPr>
        <p:spPr>
          <a:xfrm>
            <a:off x="320778" y="2434743"/>
            <a:ext cx="4874589" cy="3908287"/>
          </a:xfrm>
          <a:prstGeom prst="rect">
            <a:avLst/>
          </a:prstGeom>
        </p:spPr>
        <p:txBody>
          <a:bodyPr vert="horz" lIns="0" tIns="45720" rIns="91440" bIns="45720" rtlCol="0" anchor="t">
            <a:normAutofit/>
          </a:bodyPr>
          <a:lstStyle>
            <a:lvl1pPr marL="0" indent="0" algn="l" defTabSz="457101" rtl="0" eaLnBrk="1" latinLnBrk="0" hangingPunct="1">
              <a:lnSpc>
                <a:spcPct val="90000"/>
              </a:lnSpc>
              <a:spcBef>
                <a:spcPct val="20000"/>
              </a:spcBef>
              <a:buFontTx/>
              <a:buNone/>
              <a:defRPr sz="5400" b="1" kern="1200" baseline="0">
                <a:solidFill>
                  <a:schemeClr val="bg1"/>
                </a:solidFill>
                <a:latin typeface="+mn-lt"/>
                <a:ea typeface="+mn-ea"/>
                <a:cs typeface="+mn-cs"/>
              </a:defRPr>
            </a:lvl1pPr>
            <a:lvl2pPr marL="742797" indent="-285690" algn="l" defTabSz="457101" rtl="0" eaLnBrk="1" latinLnBrk="0" hangingPunct="1">
              <a:spcBef>
                <a:spcPct val="20000"/>
              </a:spcBef>
              <a:spcAft>
                <a:spcPts val="1200"/>
              </a:spcAft>
              <a:buFont typeface="Arial" panose="020B0604020202020204" pitchFamily="34" charset="0"/>
              <a:buChar char="•"/>
              <a:defRPr sz="2000" kern="1200">
                <a:solidFill>
                  <a:schemeClr val="tx2"/>
                </a:solidFill>
                <a:latin typeface="+mn-lt"/>
                <a:ea typeface="+mn-ea"/>
                <a:cs typeface="+mn-cs"/>
              </a:defRPr>
            </a:lvl2pPr>
            <a:lvl3pPr marL="1142760" indent="-228553" algn="l" defTabSz="457101" rtl="0" eaLnBrk="1" latinLnBrk="0" hangingPunct="1">
              <a:spcBef>
                <a:spcPct val="20000"/>
              </a:spcBef>
              <a:spcAft>
                <a:spcPts val="1200"/>
              </a:spcAft>
              <a:buFont typeface="Arial"/>
              <a:buChar char="•"/>
              <a:defRPr sz="1800" kern="1200">
                <a:solidFill>
                  <a:schemeClr val="tx2"/>
                </a:solidFill>
                <a:latin typeface="+mn-lt"/>
                <a:ea typeface="+mn-ea"/>
                <a:cs typeface="+mn-cs"/>
              </a:defRPr>
            </a:lvl3pPr>
            <a:lvl4pPr marL="1599867"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4pPr>
            <a:lvl5pPr marL="2056971"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fontAlgn="auto">
              <a:spcBef>
                <a:spcPts val="0"/>
              </a:spcBef>
              <a:spcAft>
                <a:spcPts val="0"/>
              </a:spcAft>
            </a:pPr>
            <a:endParaRPr lang="en-US"/>
          </a:p>
        </p:txBody>
      </p:sp>
      <p:sp>
        <p:nvSpPr>
          <p:cNvPr id="10" name="Text Placeholder 8">
            <a:extLst>
              <a:ext uri="{FF2B5EF4-FFF2-40B4-BE49-F238E27FC236}">
                <a16:creationId xmlns:a16="http://schemas.microsoft.com/office/drawing/2014/main" id="{C23AC69E-B9DA-3F46-9B5E-FD6B6924ECD5}"/>
              </a:ext>
            </a:extLst>
          </p:cNvPr>
          <p:cNvSpPr>
            <a:spLocks noGrp="1"/>
          </p:cNvSpPr>
          <p:nvPr>
            <p:ph type="body" sz="quarter" idx="11" hasCustomPrompt="1"/>
          </p:nvPr>
        </p:nvSpPr>
        <p:spPr>
          <a:xfrm>
            <a:off x="587303" y="2237123"/>
            <a:ext cx="6015038" cy="2141258"/>
          </a:xfrm>
          <a:prstGeom prst="rect">
            <a:avLst/>
          </a:prstGeom>
        </p:spPr>
        <p:txBody>
          <a:bodyPr vert="horz" anchor="t">
            <a:noAutofit/>
          </a:bodyPr>
          <a:lstStyle>
            <a:lvl1pPr marL="0" indent="0">
              <a:lnSpc>
                <a:spcPct val="85000"/>
              </a:lnSpc>
              <a:spcBef>
                <a:spcPts val="0"/>
              </a:spcBef>
              <a:buFontTx/>
              <a:buNone/>
              <a:defRPr sz="6000" b="1" i="0" baseline="0">
                <a:solidFill>
                  <a:schemeClr val="bg1"/>
                </a:solidFill>
                <a:latin typeface="Calibri" panose="020F0502020204030204" pitchFamily="34" charset="0"/>
                <a:cs typeface="Calibri" panose="020F0502020204030204" pitchFamily="34" charset="0"/>
              </a:defRPr>
            </a:lvl1pPr>
          </a:lstStyle>
          <a:p>
            <a:pPr lvl="0"/>
            <a:r>
              <a:rPr lang="en-US"/>
              <a:t>Presentation Title Slide BMC 2020 Template</a:t>
            </a:r>
          </a:p>
        </p:txBody>
      </p:sp>
      <p:sp>
        <p:nvSpPr>
          <p:cNvPr id="17" name="Text Placeholder 8">
            <a:extLst>
              <a:ext uri="{FF2B5EF4-FFF2-40B4-BE49-F238E27FC236}">
                <a16:creationId xmlns:a16="http://schemas.microsoft.com/office/drawing/2014/main" id="{012D3218-454D-2B4A-9694-2D9BD7F6D705}"/>
              </a:ext>
            </a:extLst>
          </p:cNvPr>
          <p:cNvSpPr>
            <a:spLocks noGrp="1"/>
          </p:cNvSpPr>
          <p:nvPr>
            <p:ph type="body" sz="quarter" idx="15" hasCustomPrompt="1"/>
          </p:nvPr>
        </p:nvSpPr>
        <p:spPr>
          <a:xfrm>
            <a:off x="627752" y="1314602"/>
            <a:ext cx="5999621" cy="785738"/>
          </a:xfrm>
          <a:prstGeom prst="rect">
            <a:avLst/>
          </a:prstGeom>
        </p:spPr>
        <p:txBody>
          <a:bodyPr vert="horz" anchor="b">
            <a:normAutofit/>
          </a:bodyPr>
          <a:lstStyle>
            <a:lvl1pPr marL="0" indent="0">
              <a:lnSpc>
                <a:spcPct val="90000"/>
              </a:lnSpc>
              <a:spcBef>
                <a:spcPts val="0"/>
              </a:spcBef>
              <a:buFontTx/>
              <a:buNone/>
              <a:defRPr sz="1800" b="0" spc="40" baseline="0">
                <a:solidFill>
                  <a:schemeClr val="bg1"/>
                </a:solidFill>
              </a:defRPr>
            </a:lvl1pPr>
          </a:lstStyle>
          <a:p>
            <a:pPr lvl="0"/>
            <a:r>
              <a:rPr lang="en-US"/>
              <a:t>DEPARTMENT NAME OR CORPORATE MESSAGE</a:t>
            </a:r>
          </a:p>
        </p:txBody>
      </p:sp>
      <p:sp>
        <p:nvSpPr>
          <p:cNvPr id="14" name="Text Placeholder 8">
            <a:extLst>
              <a:ext uri="{FF2B5EF4-FFF2-40B4-BE49-F238E27FC236}">
                <a16:creationId xmlns:a16="http://schemas.microsoft.com/office/drawing/2014/main" id="{B89EF77E-BAC6-454B-B7FB-51B909668734}"/>
              </a:ext>
            </a:extLst>
          </p:cNvPr>
          <p:cNvSpPr>
            <a:spLocks noGrp="1"/>
          </p:cNvSpPr>
          <p:nvPr>
            <p:ph type="body" sz="quarter" idx="13" hasCustomPrompt="1"/>
          </p:nvPr>
        </p:nvSpPr>
        <p:spPr>
          <a:xfrm>
            <a:off x="615702" y="6190505"/>
            <a:ext cx="4928786" cy="274701"/>
          </a:xfrm>
          <a:prstGeom prst="rect">
            <a:avLst/>
          </a:prstGeom>
        </p:spPr>
        <p:txBody>
          <a:bodyPr vert="horz">
            <a:normAutofit/>
          </a:bodyPr>
          <a:lstStyle>
            <a:lvl1pPr marL="0" indent="0">
              <a:lnSpc>
                <a:spcPct val="90000"/>
              </a:lnSpc>
              <a:buFontTx/>
              <a:buNone/>
              <a:defRPr sz="1600" b="0" baseline="0">
                <a:solidFill>
                  <a:schemeClr val="bg1"/>
                </a:solidFill>
              </a:defRPr>
            </a:lvl1pPr>
          </a:lstStyle>
          <a:p>
            <a:pPr lvl="0"/>
            <a:r>
              <a:rPr lang="en-US"/>
              <a:t>Month XX, 2021</a:t>
            </a:r>
          </a:p>
        </p:txBody>
      </p:sp>
      <p:pic>
        <p:nvPicPr>
          <p:cNvPr id="11" name="Graphic 10">
            <a:extLst>
              <a:ext uri="{FF2B5EF4-FFF2-40B4-BE49-F238E27FC236}">
                <a16:creationId xmlns:a16="http://schemas.microsoft.com/office/drawing/2014/main" id="{A19D9840-477C-A340-AC2F-58E1580F131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0340" y="461167"/>
            <a:ext cx="1987651" cy="474663"/>
          </a:xfrm>
          <a:prstGeom prst="rect">
            <a:avLst/>
          </a:prstGeom>
        </p:spPr>
      </p:pic>
      <p:sp>
        <p:nvSpPr>
          <p:cNvPr id="15" name="Text Placeholder 8">
            <a:extLst>
              <a:ext uri="{FF2B5EF4-FFF2-40B4-BE49-F238E27FC236}">
                <a16:creationId xmlns:a16="http://schemas.microsoft.com/office/drawing/2014/main" id="{22EE451C-A90C-40B0-8A7F-D18F3B6C88BF}"/>
              </a:ext>
            </a:extLst>
          </p:cNvPr>
          <p:cNvSpPr>
            <a:spLocks noGrp="1"/>
          </p:cNvSpPr>
          <p:nvPr>
            <p:ph type="body" sz="quarter" idx="14" hasCustomPrompt="1"/>
          </p:nvPr>
        </p:nvSpPr>
        <p:spPr>
          <a:xfrm>
            <a:off x="604342" y="4725797"/>
            <a:ext cx="5999621" cy="830997"/>
          </a:xfrm>
          <a:prstGeom prst="rect">
            <a:avLst/>
          </a:prstGeom>
        </p:spPr>
        <p:txBody>
          <a:bodyPr vert="horz" anchor="t">
            <a:spAutoFit/>
          </a:bodyPr>
          <a:lstStyle>
            <a:lvl1pPr marL="0" indent="0">
              <a:lnSpc>
                <a:spcPct val="90000"/>
              </a:lnSpc>
              <a:buFontTx/>
              <a:buNone/>
              <a:defRPr sz="2400" b="1" baseline="0">
                <a:solidFill>
                  <a:schemeClr val="bg1"/>
                </a:solidFill>
              </a:defRPr>
            </a:lvl1pPr>
          </a:lstStyle>
          <a:p>
            <a:pPr lvl="0"/>
            <a:r>
              <a:rPr lang="en-US"/>
              <a:t>Presenter Name</a:t>
            </a:r>
          </a:p>
          <a:p>
            <a:pPr lvl="0"/>
            <a:r>
              <a:rPr lang="en-US" b="0"/>
              <a:t>Presenter Title</a:t>
            </a:r>
            <a:endParaRPr lang="en-US"/>
          </a:p>
        </p:txBody>
      </p:sp>
    </p:spTree>
    <p:extLst>
      <p:ext uri="{BB962C8B-B14F-4D97-AF65-F5344CB8AC3E}">
        <p14:creationId xmlns:p14="http://schemas.microsoft.com/office/powerpoint/2010/main" val="35655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p:bgPr>
        <a:gradFill flip="none" rotWithShape="1">
          <a:gsLst>
            <a:gs pos="88000">
              <a:srgbClr val="0F77C5"/>
            </a:gs>
            <a:gs pos="0">
              <a:srgbClr val="0091DC">
                <a:alpha val="79000"/>
              </a:srgbClr>
            </a:gs>
            <a:gs pos="100000">
              <a:srgbClr val="0F77C5"/>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E08E94-1633-CD4B-BC8F-3F1D0C6133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4">
            <a:extLst>
              <a:ext uri="{FF2B5EF4-FFF2-40B4-BE49-F238E27FC236}">
                <a16:creationId xmlns:a16="http://schemas.microsoft.com/office/drawing/2014/main" id="{6487C3F6-22EF-4BD5-8921-3AB26689DB7E}"/>
              </a:ext>
            </a:extLst>
          </p:cNvPr>
          <p:cNvSpPr txBox="1">
            <a:spLocks/>
          </p:cNvSpPr>
          <p:nvPr userDrawn="1"/>
        </p:nvSpPr>
        <p:spPr>
          <a:xfrm>
            <a:off x="320778" y="2434743"/>
            <a:ext cx="4874589" cy="3908287"/>
          </a:xfrm>
          <a:prstGeom prst="rect">
            <a:avLst/>
          </a:prstGeom>
        </p:spPr>
        <p:txBody>
          <a:bodyPr vert="horz" lIns="0" tIns="45720" rIns="91440" bIns="45720" rtlCol="0" anchor="t">
            <a:normAutofit/>
          </a:bodyPr>
          <a:lstStyle>
            <a:lvl1pPr marL="0" indent="0" algn="l" defTabSz="457101" rtl="0" eaLnBrk="1" latinLnBrk="0" hangingPunct="1">
              <a:lnSpc>
                <a:spcPct val="90000"/>
              </a:lnSpc>
              <a:spcBef>
                <a:spcPct val="20000"/>
              </a:spcBef>
              <a:buFontTx/>
              <a:buNone/>
              <a:defRPr sz="5400" b="1" kern="1200" baseline="0">
                <a:solidFill>
                  <a:schemeClr val="bg1"/>
                </a:solidFill>
                <a:latin typeface="+mn-lt"/>
                <a:ea typeface="+mn-ea"/>
                <a:cs typeface="+mn-cs"/>
              </a:defRPr>
            </a:lvl1pPr>
            <a:lvl2pPr marL="742797" indent="-285690" algn="l" defTabSz="457101" rtl="0" eaLnBrk="1" latinLnBrk="0" hangingPunct="1">
              <a:spcBef>
                <a:spcPct val="20000"/>
              </a:spcBef>
              <a:spcAft>
                <a:spcPts val="1200"/>
              </a:spcAft>
              <a:buFont typeface="Arial" panose="020B0604020202020204" pitchFamily="34" charset="0"/>
              <a:buChar char="•"/>
              <a:defRPr sz="2000" kern="1200">
                <a:solidFill>
                  <a:schemeClr val="tx2"/>
                </a:solidFill>
                <a:latin typeface="+mn-lt"/>
                <a:ea typeface="+mn-ea"/>
                <a:cs typeface="+mn-cs"/>
              </a:defRPr>
            </a:lvl2pPr>
            <a:lvl3pPr marL="1142760" indent="-228553" algn="l" defTabSz="457101" rtl="0" eaLnBrk="1" latinLnBrk="0" hangingPunct="1">
              <a:spcBef>
                <a:spcPct val="20000"/>
              </a:spcBef>
              <a:spcAft>
                <a:spcPts val="1200"/>
              </a:spcAft>
              <a:buFont typeface="Arial"/>
              <a:buChar char="•"/>
              <a:defRPr sz="1800" kern="1200">
                <a:solidFill>
                  <a:schemeClr val="tx2"/>
                </a:solidFill>
                <a:latin typeface="+mn-lt"/>
                <a:ea typeface="+mn-ea"/>
                <a:cs typeface="+mn-cs"/>
              </a:defRPr>
            </a:lvl3pPr>
            <a:lvl4pPr marL="1599867"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4pPr>
            <a:lvl5pPr marL="2056971"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fontAlgn="auto">
              <a:spcBef>
                <a:spcPts val="0"/>
              </a:spcBef>
              <a:spcAft>
                <a:spcPts val="0"/>
              </a:spcAft>
            </a:pPr>
            <a:endParaRPr lang="en-US"/>
          </a:p>
        </p:txBody>
      </p:sp>
      <p:sp>
        <p:nvSpPr>
          <p:cNvPr id="14" name="Text Placeholder 6">
            <a:extLst>
              <a:ext uri="{FF2B5EF4-FFF2-40B4-BE49-F238E27FC236}">
                <a16:creationId xmlns:a16="http://schemas.microsoft.com/office/drawing/2014/main" id="{89C445DF-6359-4937-9D3E-7CDD628EA722}"/>
              </a:ext>
            </a:extLst>
          </p:cNvPr>
          <p:cNvSpPr txBox="1">
            <a:spLocks/>
          </p:cNvSpPr>
          <p:nvPr userDrawn="1"/>
        </p:nvSpPr>
        <p:spPr>
          <a:xfrm>
            <a:off x="450265" y="1394470"/>
            <a:ext cx="5645735" cy="765429"/>
          </a:xfrm>
          <a:prstGeom prst="rect">
            <a:avLst/>
          </a:prstGeom>
        </p:spPr>
        <p:txBody>
          <a:bodyPr vert="horz" lIns="0" tIns="45720" rIns="91440" bIns="45720" rtlCol="0">
            <a:normAutofit/>
          </a:bodyPr>
          <a:lstStyle>
            <a:lvl1pPr marL="0" indent="0" algn="l" defTabSz="457101" rtl="0" eaLnBrk="1" latinLnBrk="0" hangingPunct="1">
              <a:lnSpc>
                <a:spcPct val="90000"/>
              </a:lnSpc>
              <a:spcBef>
                <a:spcPct val="20000"/>
              </a:spcBef>
              <a:buFontTx/>
              <a:buNone/>
              <a:defRPr sz="2400" b="0" kern="1200" baseline="0">
                <a:solidFill>
                  <a:schemeClr val="bg1"/>
                </a:solidFill>
                <a:latin typeface="+mn-lt"/>
                <a:ea typeface="+mn-ea"/>
                <a:cs typeface="+mn-cs"/>
              </a:defRPr>
            </a:lvl1pPr>
            <a:lvl2pPr marL="742797" indent="-285690" algn="l" defTabSz="457101"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2760" indent="-228553" algn="l" defTabSz="457101" rtl="0" eaLnBrk="1" latinLnBrk="0" hangingPunct="1">
              <a:spcBef>
                <a:spcPct val="20000"/>
              </a:spcBef>
              <a:buFont typeface="Arial"/>
              <a:buChar char="•"/>
              <a:defRPr sz="2000" kern="1200">
                <a:solidFill>
                  <a:schemeClr val="tx2"/>
                </a:solidFill>
                <a:latin typeface="+mn-lt"/>
                <a:ea typeface="+mn-ea"/>
                <a:cs typeface="+mn-cs"/>
              </a:defRPr>
            </a:lvl3pPr>
            <a:lvl4pPr marL="1599867" indent="-228553" algn="l" defTabSz="457101" rtl="0" eaLnBrk="1" latinLnBrk="0" hangingPunct="1">
              <a:spcBef>
                <a:spcPct val="20000"/>
              </a:spcBef>
              <a:buFont typeface="Arial"/>
              <a:buChar char="–"/>
              <a:defRPr sz="1800" kern="1200">
                <a:solidFill>
                  <a:schemeClr val="tx2"/>
                </a:solidFill>
                <a:latin typeface="+mn-lt"/>
                <a:ea typeface="+mn-ea"/>
                <a:cs typeface="+mn-cs"/>
              </a:defRPr>
            </a:lvl4pPr>
            <a:lvl5pPr marL="2056971" indent="-228553" algn="l" defTabSz="457101" rtl="0" eaLnBrk="1" latinLnBrk="0" hangingPunct="1">
              <a:spcBef>
                <a:spcPct val="20000"/>
              </a:spcBef>
              <a:buFont typeface="Arial"/>
              <a:buChar char="»"/>
              <a:defRPr sz="18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endParaRPr lang="en-US" b="1">
              <a:solidFill>
                <a:schemeClr val="tx2"/>
              </a:solidFill>
            </a:endParaRPr>
          </a:p>
        </p:txBody>
      </p:sp>
      <p:sp>
        <p:nvSpPr>
          <p:cNvPr id="7" name="Text Placeholder 8">
            <a:extLst>
              <a:ext uri="{FF2B5EF4-FFF2-40B4-BE49-F238E27FC236}">
                <a16:creationId xmlns:a16="http://schemas.microsoft.com/office/drawing/2014/main" id="{7322079F-08BB-4CFF-A457-7735BA2B126F}"/>
              </a:ext>
            </a:extLst>
          </p:cNvPr>
          <p:cNvSpPr>
            <a:spLocks noGrp="1"/>
          </p:cNvSpPr>
          <p:nvPr>
            <p:ph type="body" sz="quarter" idx="15" hasCustomPrompt="1"/>
          </p:nvPr>
        </p:nvSpPr>
        <p:spPr>
          <a:xfrm>
            <a:off x="616392" y="1457859"/>
            <a:ext cx="5999621" cy="785738"/>
          </a:xfrm>
          <a:prstGeom prst="rect">
            <a:avLst/>
          </a:prstGeom>
        </p:spPr>
        <p:txBody>
          <a:bodyPr vert="horz" anchor="b">
            <a:normAutofit/>
          </a:bodyPr>
          <a:lstStyle>
            <a:lvl1pPr marL="0" indent="0">
              <a:lnSpc>
                <a:spcPct val="90000"/>
              </a:lnSpc>
              <a:spcBef>
                <a:spcPts val="0"/>
              </a:spcBef>
              <a:buFontTx/>
              <a:buNone/>
              <a:defRPr sz="1800" b="0" spc="40" baseline="0">
                <a:solidFill>
                  <a:schemeClr val="bg1"/>
                </a:solidFill>
              </a:defRPr>
            </a:lvl1pPr>
          </a:lstStyle>
          <a:p>
            <a:pPr lvl="0"/>
            <a:r>
              <a:rPr lang="en-US"/>
              <a:t>SUBTITLE GOES HERE</a:t>
            </a:r>
          </a:p>
        </p:txBody>
      </p:sp>
      <p:sp>
        <p:nvSpPr>
          <p:cNvPr id="8" name="Title 1">
            <a:extLst>
              <a:ext uri="{FF2B5EF4-FFF2-40B4-BE49-F238E27FC236}">
                <a16:creationId xmlns:a16="http://schemas.microsoft.com/office/drawing/2014/main" id="{34B78917-38C7-402B-A651-3FE852271150}"/>
              </a:ext>
            </a:extLst>
          </p:cNvPr>
          <p:cNvSpPr>
            <a:spLocks noGrp="1"/>
          </p:cNvSpPr>
          <p:nvPr>
            <p:ph type="title" hasCustomPrompt="1"/>
          </p:nvPr>
        </p:nvSpPr>
        <p:spPr>
          <a:xfrm>
            <a:off x="570514" y="2862732"/>
            <a:ext cx="4761200" cy="2511980"/>
          </a:xfrm>
        </p:spPr>
        <p:txBody>
          <a:bodyPr>
            <a:normAutofit/>
          </a:bodyPr>
          <a:lstStyle>
            <a:lvl1pPr>
              <a:lnSpc>
                <a:spcPct val="90000"/>
              </a:lnSpc>
              <a:defRPr sz="4800">
                <a:solidFill>
                  <a:schemeClr val="bg1"/>
                </a:solidFill>
              </a:defRPr>
            </a:lvl1pPr>
          </a:lstStyle>
          <a:p>
            <a:pPr fontAlgn="auto">
              <a:spcBef>
                <a:spcPts val="0"/>
              </a:spcBef>
              <a:spcAft>
                <a:spcPts val="0"/>
              </a:spcAft>
            </a:pPr>
            <a:r>
              <a:rPr lang="en-US"/>
              <a:t>Divider title or description goes here</a:t>
            </a:r>
          </a:p>
        </p:txBody>
      </p:sp>
      <p:sp>
        <p:nvSpPr>
          <p:cNvPr id="9" name="Footer Placeholder 2">
            <a:extLst>
              <a:ext uri="{FF2B5EF4-FFF2-40B4-BE49-F238E27FC236}">
                <a16:creationId xmlns:a16="http://schemas.microsoft.com/office/drawing/2014/main" id="{5F3028FF-6C41-48DA-9E1C-52B8B8D8DA83}"/>
              </a:ext>
            </a:extLst>
          </p:cNvPr>
          <p:cNvSpPr>
            <a:spLocks noGrp="1"/>
          </p:cNvSpPr>
          <p:nvPr>
            <p:ph type="ftr" sz="quarter" idx="10"/>
          </p:nvPr>
        </p:nvSpPr>
        <p:spPr>
          <a:xfrm>
            <a:off x="625884" y="6540500"/>
            <a:ext cx="4328047" cy="180975"/>
          </a:xfrm>
        </p:spPr>
        <p:txBody>
          <a:bodyPr/>
          <a:lstStyle/>
          <a:p>
            <a:r>
              <a:rPr lang="en-US" kern="0">
                <a:solidFill>
                  <a:srgbClr val="A7A99D"/>
                </a:solidFill>
              </a:rPr>
              <a:t>© Copyright 2021 BMC Software, Inc.</a:t>
            </a:r>
          </a:p>
        </p:txBody>
      </p:sp>
    </p:spTree>
    <p:extLst>
      <p:ext uri="{BB962C8B-B14F-4D97-AF65-F5344CB8AC3E}">
        <p14:creationId xmlns:p14="http://schemas.microsoft.com/office/powerpoint/2010/main" val="226910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Helix">
    <p:bg>
      <p:bgPr>
        <a:gradFill flip="none" rotWithShape="1">
          <a:gsLst>
            <a:gs pos="100000">
              <a:srgbClr val="3980B2"/>
            </a:gs>
            <a:gs pos="0">
              <a:srgbClr val="0093C9"/>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40F18C89-ECBF-C64B-BDD7-F6B41F92DC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8">
            <a:extLst>
              <a:ext uri="{FF2B5EF4-FFF2-40B4-BE49-F238E27FC236}">
                <a16:creationId xmlns:a16="http://schemas.microsoft.com/office/drawing/2014/main" id="{E7753127-D758-4D1E-91A9-CD740B3BE986}"/>
              </a:ext>
            </a:extLst>
          </p:cNvPr>
          <p:cNvSpPr>
            <a:spLocks noGrp="1"/>
          </p:cNvSpPr>
          <p:nvPr>
            <p:ph type="body" sz="quarter" idx="15" hasCustomPrompt="1"/>
          </p:nvPr>
        </p:nvSpPr>
        <p:spPr>
          <a:xfrm>
            <a:off x="616392" y="1457859"/>
            <a:ext cx="5999621" cy="785738"/>
          </a:xfrm>
          <a:prstGeom prst="rect">
            <a:avLst/>
          </a:prstGeom>
        </p:spPr>
        <p:txBody>
          <a:bodyPr vert="horz" anchor="b">
            <a:normAutofit/>
          </a:bodyPr>
          <a:lstStyle>
            <a:lvl1pPr marL="0" indent="0">
              <a:lnSpc>
                <a:spcPct val="90000"/>
              </a:lnSpc>
              <a:spcBef>
                <a:spcPts val="0"/>
              </a:spcBef>
              <a:buFontTx/>
              <a:buNone/>
              <a:defRPr sz="1800" b="0" spc="40" baseline="0">
                <a:solidFill>
                  <a:schemeClr val="bg1"/>
                </a:solidFill>
              </a:defRPr>
            </a:lvl1pPr>
          </a:lstStyle>
          <a:p>
            <a:pPr lvl="0"/>
            <a:r>
              <a:rPr lang="en-US"/>
              <a:t>SUBTITLE GOES HERE</a:t>
            </a:r>
          </a:p>
        </p:txBody>
      </p:sp>
      <p:sp>
        <p:nvSpPr>
          <p:cNvPr id="9" name="Title 1">
            <a:extLst>
              <a:ext uri="{FF2B5EF4-FFF2-40B4-BE49-F238E27FC236}">
                <a16:creationId xmlns:a16="http://schemas.microsoft.com/office/drawing/2014/main" id="{37357379-7551-424E-9315-FC690FACB015}"/>
              </a:ext>
            </a:extLst>
          </p:cNvPr>
          <p:cNvSpPr>
            <a:spLocks noGrp="1"/>
          </p:cNvSpPr>
          <p:nvPr>
            <p:ph type="title" hasCustomPrompt="1"/>
          </p:nvPr>
        </p:nvSpPr>
        <p:spPr>
          <a:xfrm>
            <a:off x="570514" y="2862732"/>
            <a:ext cx="4761200" cy="2511980"/>
          </a:xfrm>
        </p:spPr>
        <p:txBody>
          <a:bodyPr>
            <a:normAutofit/>
          </a:bodyPr>
          <a:lstStyle>
            <a:lvl1pPr>
              <a:lnSpc>
                <a:spcPct val="90000"/>
              </a:lnSpc>
              <a:defRPr sz="4800">
                <a:solidFill>
                  <a:schemeClr val="bg1"/>
                </a:solidFill>
              </a:defRPr>
            </a:lvl1pPr>
          </a:lstStyle>
          <a:p>
            <a:pPr fontAlgn="auto">
              <a:spcBef>
                <a:spcPts val="0"/>
              </a:spcBef>
              <a:spcAft>
                <a:spcPts val="0"/>
              </a:spcAft>
            </a:pPr>
            <a:r>
              <a:rPr lang="en-US"/>
              <a:t>Divider title or description goes here</a:t>
            </a:r>
          </a:p>
        </p:txBody>
      </p:sp>
      <p:sp>
        <p:nvSpPr>
          <p:cNvPr id="5" name="Footer Placeholder 2">
            <a:extLst>
              <a:ext uri="{FF2B5EF4-FFF2-40B4-BE49-F238E27FC236}">
                <a16:creationId xmlns:a16="http://schemas.microsoft.com/office/drawing/2014/main" id="{8935076C-1EDA-477C-B077-87DC3A85B25D}"/>
              </a:ext>
            </a:extLst>
          </p:cNvPr>
          <p:cNvSpPr>
            <a:spLocks noGrp="1"/>
          </p:cNvSpPr>
          <p:nvPr>
            <p:ph type="ftr" sz="quarter" idx="10"/>
          </p:nvPr>
        </p:nvSpPr>
        <p:spPr>
          <a:xfrm>
            <a:off x="625884" y="6540500"/>
            <a:ext cx="4328047" cy="180975"/>
          </a:xfrm>
        </p:spPr>
        <p:txBody>
          <a:bodyPr/>
          <a:lstStyle/>
          <a:p>
            <a:r>
              <a:rPr lang="en-US" kern="0">
                <a:solidFill>
                  <a:srgbClr val="A7A99D"/>
                </a:solidFill>
              </a:rPr>
              <a:t>© Copyright 2021 BMC Software, Inc.</a:t>
            </a:r>
          </a:p>
        </p:txBody>
      </p:sp>
    </p:spTree>
    <p:extLst>
      <p:ext uri="{BB962C8B-B14F-4D97-AF65-F5344CB8AC3E}">
        <p14:creationId xmlns:p14="http://schemas.microsoft.com/office/powerpoint/2010/main" val="336232577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ZSolutions">
    <p:bg>
      <p:bgPr>
        <a:gradFill flip="none" rotWithShape="1">
          <a:gsLst>
            <a:gs pos="100000">
              <a:schemeClr val="accent1"/>
            </a:gs>
            <a:gs pos="0">
              <a:srgbClr val="FE5000"/>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2E08224D-77DE-1446-BEE3-8ED7752B245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25" r="1697"/>
          <a:stretch/>
        </p:blipFill>
        <p:spPr>
          <a:xfrm>
            <a:off x="0" y="11446"/>
            <a:ext cx="12192001" cy="6846554"/>
          </a:xfrm>
          <a:prstGeom prst="rect">
            <a:avLst/>
          </a:prstGeom>
        </p:spPr>
      </p:pic>
      <p:sp>
        <p:nvSpPr>
          <p:cNvPr id="13" name="Text Placeholder 4">
            <a:extLst>
              <a:ext uri="{FF2B5EF4-FFF2-40B4-BE49-F238E27FC236}">
                <a16:creationId xmlns:a16="http://schemas.microsoft.com/office/drawing/2014/main" id="{6487C3F6-22EF-4BD5-8921-3AB26689DB7E}"/>
              </a:ext>
            </a:extLst>
          </p:cNvPr>
          <p:cNvSpPr txBox="1">
            <a:spLocks/>
          </p:cNvSpPr>
          <p:nvPr userDrawn="1"/>
        </p:nvSpPr>
        <p:spPr>
          <a:xfrm>
            <a:off x="320778" y="2434743"/>
            <a:ext cx="4874589" cy="3908287"/>
          </a:xfrm>
          <a:prstGeom prst="rect">
            <a:avLst/>
          </a:prstGeom>
        </p:spPr>
        <p:txBody>
          <a:bodyPr vert="horz" lIns="0" tIns="45720" rIns="91440" bIns="45720" rtlCol="0" anchor="t">
            <a:normAutofit/>
          </a:bodyPr>
          <a:lstStyle>
            <a:lvl1pPr marL="0" indent="0" algn="l" defTabSz="457101" rtl="0" eaLnBrk="1" latinLnBrk="0" hangingPunct="1">
              <a:lnSpc>
                <a:spcPct val="90000"/>
              </a:lnSpc>
              <a:spcBef>
                <a:spcPct val="20000"/>
              </a:spcBef>
              <a:buFontTx/>
              <a:buNone/>
              <a:defRPr sz="5400" b="1" kern="1200" baseline="0">
                <a:solidFill>
                  <a:schemeClr val="bg1"/>
                </a:solidFill>
                <a:latin typeface="+mn-lt"/>
                <a:ea typeface="+mn-ea"/>
                <a:cs typeface="+mn-cs"/>
              </a:defRPr>
            </a:lvl1pPr>
            <a:lvl2pPr marL="742797" indent="-285690" algn="l" defTabSz="457101" rtl="0" eaLnBrk="1" latinLnBrk="0" hangingPunct="1">
              <a:spcBef>
                <a:spcPct val="20000"/>
              </a:spcBef>
              <a:spcAft>
                <a:spcPts val="1200"/>
              </a:spcAft>
              <a:buFont typeface="Arial" panose="020B0604020202020204" pitchFamily="34" charset="0"/>
              <a:buChar char="•"/>
              <a:defRPr sz="2000" kern="1200">
                <a:solidFill>
                  <a:schemeClr val="tx2"/>
                </a:solidFill>
                <a:latin typeface="+mn-lt"/>
                <a:ea typeface="+mn-ea"/>
                <a:cs typeface="+mn-cs"/>
              </a:defRPr>
            </a:lvl2pPr>
            <a:lvl3pPr marL="1142760" indent="-228553" algn="l" defTabSz="457101" rtl="0" eaLnBrk="1" latinLnBrk="0" hangingPunct="1">
              <a:spcBef>
                <a:spcPct val="20000"/>
              </a:spcBef>
              <a:spcAft>
                <a:spcPts val="1200"/>
              </a:spcAft>
              <a:buFont typeface="Arial"/>
              <a:buChar char="•"/>
              <a:defRPr sz="1800" kern="1200">
                <a:solidFill>
                  <a:schemeClr val="tx2"/>
                </a:solidFill>
                <a:latin typeface="+mn-lt"/>
                <a:ea typeface="+mn-ea"/>
                <a:cs typeface="+mn-cs"/>
              </a:defRPr>
            </a:lvl3pPr>
            <a:lvl4pPr marL="1599867"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4pPr>
            <a:lvl5pPr marL="2056971"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fontAlgn="auto">
              <a:spcBef>
                <a:spcPts val="0"/>
              </a:spcBef>
              <a:spcAft>
                <a:spcPts val="0"/>
              </a:spcAft>
            </a:pPr>
            <a:endParaRPr lang="en-US"/>
          </a:p>
        </p:txBody>
      </p:sp>
      <p:sp>
        <p:nvSpPr>
          <p:cNvPr id="14" name="Text Placeholder 6">
            <a:extLst>
              <a:ext uri="{FF2B5EF4-FFF2-40B4-BE49-F238E27FC236}">
                <a16:creationId xmlns:a16="http://schemas.microsoft.com/office/drawing/2014/main" id="{89C445DF-6359-4937-9D3E-7CDD628EA722}"/>
              </a:ext>
            </a:extLst>
          </p:cNvPr>
          <p:cNvSpPr txBox="1">
            <a:spLocks/>
          </p:cNvSpPr>
          <p:nvPr userDrawn="1"/>
        </p:nvSpPr>
        <p:spPr>
          <a:xfrm>
            <a:off x="450265" y="1394470"/>
            <a:ext cx="5645735" cy="765429"/>
          </a:xfrm>
          <a:prstGeom prst="rect">
            <a:avLst/>
          </a:prstGeom>
        </p:spPr>
        <p:txBody>
          <a:bodyPr vert="horz" lIns="0" tIns="45720" rIns="91440" bIns="45720" rtlCol="0">
            <a:normAutofit/>
          </a:bodyPr>
          <a:lstStyle>
            <a:lvl1pPr marL="0" indent="0" algn="l" defTabSz="457101" rtl="0" eaLnBrk="1" latinLnBrk="0" hangingPunct="1">
              <a:lnSpc>
                <a:spcPct val="90000"/>
              </a:lnSpc>
              <a:spcBef>
                <a:spcPct val="20000"/>
              </a:spcBef>
              <a:buFontTx/>
              <a:buNone/>
              <a:defRPr sz="2400" b="0" kern="1200" baseline="0">
                <a:solidFill>
                  <a:schemeClr val="bg1"/>
                </a:solidFill>
                <a:latin typeface="+mn-lt"/>
                <a:ea typeface="+mn-ea"/>
                <a:cs typeface="+mn-cs"/>
              </a:defRPr>
            </a:lvl1pPr>
            <a:lvl2pPr marL="742797" indent="-285690" algn="l" defTabSz="457101"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2760" indent="-228553" algn="l" defTabSz="457101" rtl="0" eaLnBrk="1" latinLnBrk="0" hangingPunct="1">
              <a:spcBef>
                <a:spcPct val="20000"/>
              </a:spcBef>
              <a:buFont typeface="Arial"/>
              <a:buChar char="•"/>
              <a:defRPr sz="2000" kern="1200">
                <a:solidFill>
                  <a:schemeClr val="tx2"/>
                </a:solidFill>
                <a:latin typeface="+mn-lt"/>
                <a:ea typeface="+mn-ea"/>
                <a:cs typeface="+mn-cs"/>
              </a:defRPr>
            </a:lvl3pPr>
            <a:lvl4pPr marL="1599867" indent="-228553" algn="l" defTabSz="457101" rtl="0" eaLnBrk="1" latinLnBrk="0" hangingPunct="1">
              <a:spcBef>
                <a:spcPct val="20000"/>
              </a:spcBef>
              <a:buFont typeface="Arial"/>
              <a:buChar char="–"/>
              <a:defRPr sz="1800" kern="1200">
                <a:solidFill>
                  <a:schemeClr val="tx2"/>
                </a:solidFill>
                <a:latin typeface="+mn-lt"/>
                <a:ea typeface="+mn-ea"/>
                <a:cs typeface="+mn-cs"/>
              </a:defRPr>
            </a:lvl4pPr>
            <a:lvl5pPr marL="2056971" indent="-228553" algn="l" defTabSz="457101" rtl="0" eaLnBrk="1" latinLnBrk="0" hangingPunct="1">
              <a:spcBef>
                <a:spcPct val="20000"/>
              </a:spcBef>
              <a:buFont typeface="Arial"/>
              <a:buChar char="»"/>
              <a:defRPr sz="18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endParaRPr lang="en-US" b="1">
              <a:solidFill>
                <a:schemeClr val="tx2"/>
              </a:solidFill>
            </a:endParaRPr>
          </a:p>
        </p:txBody>
      </p:sp>
      <p:sp>
        <p:nvSpPr>
          <p:cNvPr id="8" name="Picture Placeholder 7">
            <a:extLst>
              <a:ext uri="{FF2B5EF4-FFF2-40B4-BE49-F238E27FC236}">
                <a16:creationId xmlns:a16="http://schemas.microsoft.com/office/drawing/2014/main" id="{06A4F6F3-1397-464D-B7D7-3E158C43F04A}"/>
              </a:ext>
            </a:extLst>
          </p:cNvPr>
          <p:cNvSpPr>
            <a:spLocks noGrp="1"/>
          </p:cNvSpPr>
          <p:nvPr>
            <p:ph type="pic" sz="quarter" idx="16"/>
          </p:nvPr>
        </p:nvSpPr>
        <p:spPr>
          <a:xfrm>
            <a:off x="6803480" y="1131056"/>
            <a:ext cx="4443469" cy="4243656"/>
          </a:xfrm>
          <a:custGeom>
            <a:avLst/>
            <a:gdLst>
              <a:gd name="connsiteX0" fmla="*/ 0 w 4479822"/>
              <a:gd name="connsiteY0" fmla="*/ 2239911 h 4479821"/>
              <a:gd name="connsiteX1" fmla="*/ 2239911 w 4479822"/>
              <a:gd name="connsiteY1" fmla="*/ 0 h 4479821"/>
              <a:gd name="connsiteX2" fmla="*/ 4479822 w 4479822"/>
              <a:gd name="connsiteY2" fmla="*/ 2239911 h 4479821"/>
              <a:gd name="connsiteX3" fmla="*/ 2239911 w 4479822"/>
              <a:gd name="connsiteY3" fmla="*/ 4479822 h 4479821"/>
              <a:gd name="connsiteX4" fmla="*/ 0 w 4479822"/>
              <a:gd name="connsiteY4" fmla="*/ 2239911 h 4479821"/>
              <a:gd name="connsiteX0" fmla="*/ 0 w 4479822"/>
              <a:gd name="connsiteY0" fmla="*/ 2516421 h 4756332"/>
              <a:gd name="connsiteX1" fmla="*/ 2239911 w 4479822"/>
              <a:gd name="connsiteY1" fmla="*/ 276510 h 4756332"/>
              <a:gd name="connsiteX2" fmla="*/ 2238375 w 4479822"/>
              <a:gd name="connsiteY2" fmla="*/ 282723 h 4756332"/>
              <a:gd name="connsiteX3" fmla="*/ 4479822 w 4479822"/>
              <a:gd name="connsiteY3" fmla="*/ 2516421 h 4756332"/>
              <a:gd name="connsiteX4" fmla="*/ 2239911 w 4479822"/>
              <a:gd name="connsiteY4" fmla="*/ 4756332 h 4756332"/>
              <a:gd name="connsiteX5" fmla="*/ 0 w 4479822"/>
              <a:gd name="connsiteY5" fmla="*/ 2516421 h 4756332"/>
              <a:gd name="connsiteX0" fmla="*/ 0 w 4479822"/>
              <a:gd name="connsiteY0" fmla="*/ 2473725 h 4713636"/>
              <a:gd name="connsiteX1" fmla="*/ 2239911 w 4479822"/>
              <a:gd name="connsiteY1" fmla="*/ 233814 h 4713636"/>
              <a:gd name="connsiteX2" fmla="*/ 2238375 w 4479822"/>
              <a:gd name="connsiteY2" fmla="*/ 240027 h 4713636"/>
              <a:gd name="connsiteX3" fmla="*/ 4479822 w 4479822"/>
              <a:gd name="connsiteY3" fmla="*/ 2473725 h 4713636"/>
              <a:gd name="connsiteX4" fmla="*/ 2239911 w 4479822"/>
              <a:gd name="connsiteY4" fmla="*/ 4713636 h 4713636"/>
              <a:gd name="connsiteX5" fmla="*/ 0 w 4479822"/>
              <a:gd name="connsiteY5" fmla="*/ 2473725 h 4713636"/>
              <a:gd name="connsiteX0" fmla="*/ 0 w 4479822"/>
              <a:gd name="connsiteY0" fmla="*/ 2429678 h 4669589"/>
              <a:gd name="connsiteX1" fmla="*/ 2239911 w 4479822"/>
              <a:gd name="connsiteY1" fmla="*/ 189767 h 4669589"/>
              <a:gd name="connsiteX2" fmla="*/ 2238375 w 4479822"/>
              <a:gd name="connsiteY2" fmla="*/ 195980 h 4669589"/>
              <a:gd name="connsiteX3" fmla="*/ 4479822 w 4479822"/>
              <a:gd name="connsiteY3" fmla="*/ 2429678 h 4669589"/>
              <a:gd name="connsiteX4" fmla="*/ 2239911 w 4479822"/>
              <a:gd name="connsiteY4" fmla="*/ 4669589 h 4669589"/>
              <a:gd name="connsiteX5" fmla="*/ 0 w 4479822"/>
              <a:gd name="connsiteY5" fmla="*/ 2429678 h 4669589"/>
              <a:gd name="connsiteX0" fmla="*/ 0 w 4479822"/>
              <a:gd name="connsiteY0" fmla="*/ 2390929 h 4630840"/>
              <a:gd name="connsiteX1" fmla="*/ 2239911 w 4479822"/>
              <a:gd name="connsiteY1" fmla="*/ 151018 h 4630840"/>
              <a:gd name="connsiteX2" fmla="*/ 2762250 w 4479822"/>
              <a:gd name="connsiteY2" fmla="*/ 268356 h 4630840"/>
              <a:gd name="connsiteX3" fmla="*/ 4479822 w 4479822"/>
              <a:gd name="connsiteY3" fmla="*/ 2390929 h 4630840"/>
              <a:gd name="connsiteX4" fmla="*/ 2239911 w 4479822"/>
              <a:gd name="connsiteY4" fmla="*/ 4630840 h 4630840"/>
              <a:gd name="connsiteX5" fmla="*/ 0 w 4479822"/>
              <a:gd name="connsiteY5" fmla="*/ 2390929 h 4630840"/>
              <a:gd name="connsiteX0" fmla="*/ 11120 w 4490942"/>
              <a:gd name="connsiteY0" fmla="*/ 2183749 h 4423660"/>
              <a:gd name="connsiteX1" fmla="*/ 1447756 w 4490942"/>
              <a:gd name="connsiteY1" fmla="*/ 715363 h 4423660"/>
              <a:gd name="connsiteX2" fmla="*/ 2773370 w 4490942"/>
              <a:gd name="connsiteY2" fmla="*/ 61176 h 4423660"/>
              <a:gd name="connsiteX3" fmla="*/ 4490942 w 4490942"/>
              <a:gd name="connsiteY3" fmla="*/ 2183749 h 4423660"/>
              <a:gd name="connsiteX4" fmla="*/ 2251031 w 4490942"/>
              <a:gd name="connsiteY4" fmla="*/ 4423660 h 4423660"/>
              <a:gd name="connsiteX5" fmla="*/ 11120 w 4490942"/>
              <a:gd name="connsiteY5" fmla="*/ 2183749 h 4423660"/>
              <a:gd name="connsiteX0" fmla="*/ 11120 w 4490942"/>
              <a:gd name="connsiteY0" fmla="*/ 2178151 h 4418062"/>
              <a:gd name="connsiteX1" fmla="*/ 1447756 w 4490942"/>
              <a:gd name="connsiteY1" fmla="*/ 709765 h 4418062"/>
              <a:gd name="connsiteX2" fmla="*/ 2773370 w 4490942"/>
              <a:gd name="connsiteY2" fmla="*/ 55578 h 4418062"/>
              <a:gd name="connsiteX3" fmla="*/ 4490942 w 4490942"/>
              <a:gd name="connsiteY3" fmla="*/ 2178151 h 4418062"/>
              <a:gd name="connsiteX4" fmla="*/ 2251031 w 4490942"/>
              <a:gd name="connsiteY4" fmla="*/ 4418062 h 4418062"/>
              <a:gd name="connsiteX5" fmla="*/ 11120 w 4490942"/>
              <a:gd name="connsiteY5" fmla="*/ 2178151 h 4418062"/>
              <a:gd name="connsiteX0" fmla="*/ 11120 w 4513167"/>
              <a:gd name="connsiteY0" fmla="*/ 2184879 h 4424795"/>
              <a:gd name="connsiteX1" fmla="*/ 1447756 w 4513167"/>
              <a:gd name="connsiteY1" fmla="*/ 716493 h 4424795"/>
              <a:gd name="connsiteX2" fmla="*/ 2773370 w 4513167"/>
              <a:gd name="connsiteY2" fmla="*/ 62306 h 4424795"/>
              <a:gd name="connsiteX3" fmla="*/ 4513167 w 4513167"/>
              <a:gd name="connsiteY3" fmla="*/ 2203929 h 4424795"/>
              <a:gd name="connsiteX4" fmla="*/ 2251031 w 4513167"/>
              <a:gd name="connsiteY4" fmla="*/ 4424790 h 4424795"/>
              <a:gd name="connsiteX5" fmla="*/ 11120 w 4513167"/>
              <a:gd name="connsiteY5" fmla="*/ 2184879 h 4424795"/>
              <a:gd name="connsiteX0" fmla="*/ 11120 w 4513167"/>
              <a:gd name="connsiteY0" fmla="*/ 2184879 h 4424795"/>
              <a:gd name="connsiteX1" fmla="*/ 1447756 w 4513167"/>
              <a:gd name="connsiteY1" fmla="*/ 716493 h 4424795"/>
              <a:gd name="connsiteX2" fmla="*/ 2773370 w 4513167"/>
              <a:gd name="connsiteY2" fmla="*/ 62306 h 4424795"/>
              <a:gd name="connsiteX3" fmla="*/ 4513167 w 4513167"/>
              <a:gd name="connsiteY3" fmla="*/ 2203929 h 4424795"/>
              <a:gd name="connsiteX4" fmla="*/ 2251031 w 4513167"/>
              <a:gd name="connsiteY4" fmla="*/ 4424790 h 4424795"/>
              <a:gd name="connsiteX5" fmla="*/ 11120 w 4513167"/>
              <a:gd name="connsiteY5" fmla="*/ 2184879 h 4424795"/>
              <a:gd name="connsiteX0" fmla="*/ 11120 w 4513167"/>
              <a:gd name="connsiteY0" fmla="*/ 2139452 h 4379368"/>
              <a:gd name="connsiteX1" fmla="*/ 1447756 w 4513167"/>
              <a:gd name="connsiteY1" fmla="*/ 671066 h 4379368"/>
              <a:gd name="connsiteX2" fmla="*/ 2773370 w 4513167"/>
              <a:gd name="connsiteY2" fmla="*/ 16879 h 4379368"/>
              <a:gd name="connsiteX3" fmla="*/ 4513167 w 4513167"/>
              <a:gd name="connsiteY3" fmla="*/ 2158502 h 4379368"/>
              <a:gd name="connsiteX4" fmla="*/ 2251031 w 4513167"/>
              <a:gd name="connsiteY4" fmla="*/ 4379363 h 4379368"/>
              <a:gd name="connsiteX5" fmla="*/ 11120 w 4513167"/>
              <a:gd name="connsiteY5" fmla="*/ 2139452 h 4379368"/>
              <a:gd name="connsiteX0" fmla="*/ 11120 w 4497292"/>
              <a:gd name="connsiteY0" fmla="*/ 2185636 h 4425561"/>
              <a:gd name="connsiteX1" fmla="*/ 1447756 w 4497292"/>
              <a:gd name="connsiteY1" fmla="*/ 717250 h 4425561"/>
              <a:gd name="connsiteX2" fmla="*/ 2773370 w 4497292"/>
              <a:gd name="connsiteY2" fmla="*/ 63063 h 4425561"/>
              <a:gd name="connsiteX3" fmla="*/ 4497292 w 4497292"/>
              <a:gd name="connsiteY3" fmla="*/ 2217386 h 4425561"/>
              <a:gd name="connsiteX4" fmla="*/ 2251031 w 4497292"/>
              <a:gd name="connsiteY4" fmla="*/ 4425547 h 4425561"/>
              <a:gd name="connsiteX5" fmla="*/ 11120 w 4497292"/>
              <a:gd name="connsiteY5" fmla="*/ 2185636 h 4425561"/>
              <a:gd name="connsiteX0" fmla="*/ 11120 w 4519517"/>
              <a:gd name="connsiteY0" fmla="*/ 2186204 h 4426139"/>
              <a:gd name="connsiteX1" fmla="*/ 1447756 w 4519517"/>
              <a:gd name="connsiteY1" fmla="*/ 717818 h 4426139"/>
              <a:gd name="connsiteX2" fmla="*/ 2773370 w 4519517"/>
              <a:gd name="connsiteY2" fmla="*/ 63631 h 4426139"/>
              <a:gd name="connsiteX3" fmla="*/ 4519517 w 4519517"/>
              <a:gd name="connsiteY3" fmla="*/ 2227479 h 4426139"/>
              <a:gd name="connsiteX4" fmla="*/ 2251031 w 4519517"/>
              <a:gd name="connsiteY4" fmla="*/ 4426115 h 4426139"/>
              <a:gd name="connsiteX5" fmla="*/ 11120 w 4519517"/>
              <a:gd name="connsiteY5" fmla="*/ 2186204 h 4426139"/>
              <a:gd name="connsiteX0" fmla="*/ 11120 w 4519517"/>
              <a:gd name="connsiteY0" fmla="*/ 2133379 h 4373314"/>
              <a:gd name="connsiteX1" fmla="*/ 1447756 w 4519517"/>
              <a:gd name="connsiteY1" fmla="*/ 664993 h 4373314"/>
              <a:gd name="connsiteX2" fmla="*/ 2773370 w 4519517"/>
              <a:gd name="connsiteY2" fmla="*/ 10806 h 4373314"/>
              <a:gd name="connsiteX3" fmla="*/ 4519517 w 4519517"/>
              <a:gd name="connsiteY3" fmla="*/ 2174654 h 4373314"/>
              <a:gd name="connsiteX4" fmla="*/ 2251031 w 4519517"/>
              <a:gd name="connsiteY4" fmla="*/ 4373290 h 4373314"/>
              <a:gd name="connsiteX5" fmla="*/ 11120 w 4519517"/>
              <a:gd name="connsiteY5" fmla="*/ 2133379 h 4373314"/>
              <a:gd name="connsiteX0" fmla="*/ 11120 w 4519517"/>
              <a:gd name="connsiteY0" fmla="*/ 2133379 h 4373350"/>
              <a:gd name="connsiteX1" fmla="*/ 1447756 w 4519517"/>
              <a:gd name="connsiteY1" fmla="*/ 664993 h 4373350"/>
              <a:gd name="connsiteX2" fmla="*/ 2773370 w 4519517"/>
              <a:gd name="connsiteY2" fmla="*/ 10806 h 4373350"/>
              <a:gd name="connsiteX3" fmla="*/ 4519517 w 4519517"/>
              <a:gd name="connsiteY3" fmla="*/ 2174654 h 4373350"/>
              <a:gd name="connsiteX4" fmla="*/ 2251031 w 4519517"/>
              <a:gd name="connsiteY4" fmla="*/ 4373290 h 4373350"/>
              <a:gd name="connsiteX5" fmla="*/ 11120 w 4519517"/>
              <a:gd name="connsiteY5" fmla="*/ 2133379 h 4373350"/>
              <a:gd name="connsiteX0" fmla="*/ 11601 w 4519998"/>
              <a:gd name="connsiteY0" fmla="*/ 2133379 h 4452718"/>
              <a:gd name="connsiteX1" fmla="*/ 1448237 w 4519998"/>
              <a:gd name="connsiteY1" fmla="*/ 664993 h 4452718"/>
              <a:gd name="connsiteX2" fmla="*/ 2773851 w 4519998"/>
              <a:gd name="connsiteY2" fmla="*/ 10806 h 4452718"/>
              <a:gd name="connsiteX3" fmla="*/ 4519998 w 4519998"/>
              <a:gd name="connsiteY3" fmla="*/ 2174654 h 4452718"/>
              <a:gd name="connsiteX4" fmla="*/ 2270562 w 4519998"/>
              <a:gd name="connsiteY4" fmla="*/ 4452665 h 4452718"/>
              <a:gd name="connsiteX5" fmla="*/ 11601 w 4519998"/>
              <a:gd name="connsiteY5" fmla="*/ 2133379 h 4452718"/>
              <a:gd name="connsiteX0" fmla="*/ 11601 w 4554639"/>
              <a:gd name="connsiteY0" fmla="*/ 2133379 h 4528893"/>
              <a:gd name="connsiteX1" fmla="*/ 1448237 w 4554639"/>
              <a:gd name="connsiteY1" fmla="*/ 664993 h 4528893"/>
              <a:gd name="connsiteX2" fmla="*/ 2773851 w 4554639"/>
              <a:gd name="connsiteY2" fmla="*/ 10806 h 4528893"/>
              <a:gd name="connsiteX3" fmla="*/ 4519998 w 4554639"/>
              <a:gd name="connsiteY3" fmla="*/ 2174654 h 4528893"/>
              <a:gd name="connsiteX4" fmla="*/ 3808901 w 4554639"/>
              <a:gd name="connsiteY4" fmla="*/ 3804927 h 4528893"/>
              <a:gd name="connsiteX5" fmla="*/ 2270562 w 4554639"/>
              <a:gd name="connsiteY5" fmla="*/ 4452665 h 4528893"/>
              <a:gd name="connsiteX6" fmla="*/ 11601 w 4554639"/>
              <a:gd name="connsiteY6" fmla="*/ 2133379 h 4528893"/>
              <a:gd name="connsiteX0" fmla="*/ 4786 w 4547824"/>
              <a:gd name="connsiteY0" fmla="*/ 2133379 h 4118636"/>
              <a:gd name="connsiteX1" fmla="*/ 1441422 w 4547824"/>
              <a:gd name="connsiteY1" fmla="*/ 664993 h 4118636"/>
              <a:gd name="connsiteX2" fmla="*/ 2767036 w 4547824"/>
              <a:gd name="connsiteY2" fmla="*/ 10806 h 4118636"/>
              <a:gd name="connsiteX3" fmla="*/ 4513183 w 4547824"/>
              <a:gd name="connsiteY3" fmla="*/ 2174654 h 4118636"/>
              <a:gd name="connsiteX4" fmla="*/ 3802086 w 4547824"/>
              <a:gd name="connsiteY4" fmla="*/ 3804927 h 4118636"/>
              <a:gd name="connsiteX5" fmla="*/ 1949422 w 4547824"/>
              <a:gd name="connsiteY5" fmla="*/ 3931965 h 4118636"/>
              <a:gd name="connsiteX6" fmla="*/ 4786 w 4547824"/>
              <a:gd name="connsiteY6" fmla="*/ 2133379 h 4118636"/>
              <a:gd name="connsiteX0" fmla="*/ 3192 w 4546230"/>
              <a:gd name="connsiteY0" fmla="*/ 2133379 h 4135866"/>
              <a:gd name="connsiteX1" fmla="*/ 1439828 w 4546230"/>
              <a:gd name="connsiteY1" fmla="*/ 664993 h 4135866"/>
              <a:gd name="connsiteX2" fmla="*/ 2765442 w 4546230"/>
              <a:gd name="connsiteY2" fmla="*/ 10806 h 4135866"/>
              <a:gd name="connsiteX3" fmla="*/ 4511589 w 4546230"/>
              <a:gd name="connsiteY3" fmla="*/ 2174654 h 4135866"/>
              <a:gd name="connsiteX4" fmla="*/ 3800492 w 4546230"/>
              <a:gd name="connsiteY4" fmla="*/ 3804927 h 4135866"/>
              <a:gd name="connsiteX5" fmla="*/ 1849403 w 4546230"/>
              <a:gd name="connsiteY5" fmla="*/ 3960540 h 4135866"/>
              <a:gd name="connsiteX6" fmla="*/ 3192 w 4546230"/>
              <a:gd name="connsiteY6" fmla="*/ 2133379 h 4135866"/>
              <a:gd name="connsiteX0" fmla="*/ 3192 w 4546230"/>
              <a:gd name="connsiteY0" fmla="*/ 2133379 h 4026695"/>
              <a:gd name="connsiteX1" fmla="*/ 1439828 w 4546230"/>
              <a:gd name="connsiteY1" fmla="*/ 664993 h 4026695"/>
              <a:gd name="connsiteX2" fmla="*/ 2765442 w 4546230"/>
              <a:gd name="connsiteY2" fmla="*/ 10806 h 4026695"/>
              <a:gd name="connsiteX3" fmla="*/ 4511589 w 4546230"/>
              <a:gd name="connsiteY3" fmla="*/ 2174654 h 4026695"/>
              <a:gd name="connsiteX4" fmla="*/ 3800492 w 4546230"/>
              <a:gd name="connsiteY4" fmla="*/ 3804927 h 4026695"/>
              <a:gd name="connsiteX5" fmla="*/ 1849403 w 4546230"/>
              <a:gd name="connsiteY5" fmla="*/ 3960540 h 4026695"/>
              <a:gd name="connsiteX6" fmla="*/ 3192 w 4546230"/>
              <a:gd name="connsiteY6" fmla="*/ 2133379 h 4026695"/>
              <a:gd name="connsiteX0" fmla="*/ 3192 w 4546230"/>
              <a:gd name="connsiteY0" fmla="*/ 2133379 h 4026695"/>
              <a:gd name="connsiteX1" fmla="*/ 1439828 w 4546230"/>
              <a:gd name="connsiteY1" fmla="*/ 664993 h 4026695"/>
              <a:gd name="connsiteX2" fmla="*/ 2765442 w 4546230"/>
              <a:gd name="connsiteY2" fmla="*/ 10806 h 4026695"/>
              <a:gd name="connsiteX3" fmla="*/ 4511589 w 4546230"/>
              <a:gd name="connsiteY3" fmla="*/ 2174654 h 4026695"/>
              <a:gd name="connsiteX4" fmla="*/ 3800492 w 4546230"/>
              <a:gd name="connsiteY4" fmla="*/ 3804927 h 4026695"/>
              <a:gd name="connsiteX5" fmla="*/ 1849403 w 4546230"/>
              <a:gd name="connsiteY5" fmla="*/ 3960540 h 4026695"/>
              <a:gd name="connsiteX6" fmla="*/ 3192 w 4546230"/>
              <a:gd name="connsiteY6" fmla="*/ 2133379 h 4026695"/>
              <a:gd name="connsiteX0" fmla="*/ 3192 w 4546230"/>
              <a:gd name="connsiteY0" fmla="*/ 2133379 h 4026695"/>
              <a:gd name="connsiteX1" fmla="*/ 1439828 w 4546230"/>
              <a:gd name="connsiteY1" fmla="*/ 664993 h 4026695"/>
              <a:gd name="connsiteX2" fmla="*/ 2765442 w 4546230"/>
              <a:gd name="connsiteY2" fmla="*/ 10806 h 4026695"/>
              <a:gd name="connsiteX3" fmla="*/ 4511589 w 4546230"/>
              <a:gd name="connsiteY3" fmla="*/ 2174654 h 4026695"/>
              <a:gd name="connsiteX4" fmla="*/ 3800492 w 4546230"/>
              <a:gd name="connsiteY4" fmla="*/ 3804927 h 4026695"/>
              <a:gd name="connsiteX5" fmla="*/ 1849403 w 4546230"/>
              <a:gd name="connsiteY5" fmla="*/ 3960540 h 4026695"/>
              <a:gd name="connsiteX6" fmla="*/ 3192 w 4546230"/>
              <a:gd name="connsiteY6" fmla="*/ 2133379 h 4026695"/>
              <a:gd name="connsiteX0" fmla="*/ 3192 w 4546230"/>
              <a:gd name="connsiteY0" fmla="*/ 2133379 h 4026695"/>
              <a:gd name="connsiteX1" fmla="*/ 1439828 w 4546230"/>
              <a:gd name="connsiteY1" fmla="*/ 664993 h 4026695"/>
              <a:gd name="connsiteX2" fmla="*/ 2765442 w 4546230"/>
              <a:gd name="connsiteY2" fmla="*/ 10806 h 4026695"/>
              <a:gd name="connsiteX3" fmla="*/ 4511589 w 4546230"/>
              <a:gd name="connsiteY3" fmla="*/ 2174654 h 4026695"/>
              <a:gd name="connsiteX4" fmla="*/ 3800492 w 4546230"/>
              <a:gd name="connsiteY4" fmla="*/ 3804927 h 4026695"/>
              <a:gd name="connsiteX5" fmla="*/ 1849403 w 4546230"/>
              <a:gd name="connsiteY5" fmla="*/ 3960540 h 4026695"/>
              <a:gd name="connsiteX6" fmla="*/ 3192 w 4546230"/>
              <a:gd name="connsiteY6" fmla="*/ 2133379 h 4026695"/>
              <a:gd name="connsiteX0" fmla="*/ 3192 w 4546230"/>
              <a:gd name="connsiteY0" fmla="*/ 2133379 h 4026695"/>
              <a:gd name="connsiteX1" fmla="*/ 1439828 w 4546230"/>
              <a:gd name="connsiteY1" fmla="*/ 664993 h 4026695"/>
              <a:gd name="connsiteX2" fmla="*/ 2765442 w 4546230"/>
              <a:gd name="connsiteY2" fmla="*/ 10806 h 4026695"/>
              <a:gd name="connsiteX3" fmla="*/ 4511589 w 4546230"/>
              <a:gd name="connsiteY3" fmla="*/ 2174654 h 4026695"/>
              <a:gd name="connsiteX4" fmla="*/ 3800492 w 4546230"/>
              <a:gd name="connsiteY4" fmla="*/ 3804927 h 4026695"/>
              <a:gd name="connsiteX5" fmla="*/ 1849403 w 4546230"/>
              <a:gd name="connsiteY5" fmla="*/ 3960540 h 4026695"/>
              <a:gd name="connsiteX6" fmla="*/ 3192 w 4546230"/>
              <a:gd name="connsiteY6" fmla="*/ 2133379 h 4026695"/>
              <a:gd name="connsiteX0" fmla="*/ 3192 w 4546230"/>
              <a:gd name="connsiteY0" fmla="*/ 2133379 h 4084373"/>
              <a:gd name="connsiteX1" fmla="*/ 1439828 w 4546230"/>
              <a:gd name="connsiteY1" fmla="*/ 664993 h 4084373"/>
              <a:gd name="connsiteX2" fmla="*/ 2765442 w 4546230"/>
              <a:gd name="connsiteY2" fmla="*/ 10806 h 4084373"/>
              <a:gd name="connsiteX3" fmla="*/ 4511589 w 4546230"/>
              <a:gd name="connsiteY3" fmla="*/ 2174654 h 4084373"/>
              <a:gd name="connsiteX4" fmla="*/ 3800492 w 4546230"/>
              <a:gd name="connsiteY4" fmla="*/ 3804927 h 4084373"/>
              <a:gd name="connsiteX5" fmla="*/ 1849403 w 4546230"/>
              <a:gd name="connsiteY5" fmla="*/ 3960540 h 4084373"/>
              <a:gd name="connsiteX6" fmla="*/ 3192 w 4546230"/>
              <a:gd name="connsiteY6" fmla="*/ 2133379 h 4084373"/>
              <a:gd name="connsiteX0" fmla="*/ 3192 w 4546230"/>
              <a:gd name="connsiteY0" fmla="*/ 2133379 h 4021696"/>
              <a:gd name="connsiteX1" fmla="*/ 1439828 w 4546230"/>
              <a:gd name="connsiteY1" fmla="*/ 664993 h 4021696"/>
              <a:gd name="connsiteX2" fmla="*/ 2765442 w 4546230"/>
              <a:gd name="connsiteY2" fmla="*/ 10806 h 4021696"/>
              <a:gd name="connsiteX3" fmla="*/ 4511589 w 4546230"/>
              <a:gd name="connsiteY3" fmla="*/ 2174654 h 4021696"/>
              <a:gd name="connsiteX4" fmla="*/ 3800492 w 4546230"/>
              <a:gd name="connsiteY4" fmla="*/ 3804927 h 4021696"/>
              <a:gd name="connsiteX5" fmla="*/ 1849403 w 4546230"/>
              <a:gd name="connsiteY5" fmla="*/ 3960540 h 4021696"/>
              <a:gd name="connsiteX6" fmla="*/ 3192 w 4546230"/>
              <a:gd name="connsiteY6" fmla="*/ 2133379 h 4021696"/>
              <a:gd name="connsiteX0" fmla="*/ 3192 w 4546230"/>
              <a:gd name="connsiteY0" fmla="*/ 2133379 h 4035287"/>
              <a:gd name="connsiteX1" fmla="*/ 1439828 w 4546230"/>
              <a:gd name="connsiteY1" fmla="*/ 664993 h 4035287"/>
              <a:gd name="connsiteX2" fmla="*/ 2765442 w 4546230"/>
              <a:gd name="connsiteY2" fmla="*/ 10806 h 4035287"/>
              <a:gd name="connsiteX3" fmla="*/ 4511589 w 4546230"/>
              <a:gd name="connsiteY3" fmla="*/ 2174654 h 4035287"/>
              <a:gd name="connsiteX4" fmla="*/ 3800492 w 4546230"/>
              <a:gd name="connsiteY4" fmla="*/ 3804927 h 4035287"/>
              <a:gd name="connsiteX5" fmla="*/ 1849403 w 4546230"/>
              <a:gd name="connsiteY5" fmla="*/ 3960540 h 4035287"/>
              <a:gd name="connsiteX6" fmla="*/ 3192 w 4546230"/>
              <a:gd name="connsiteY6" fmla="*/ 2133379 h 4035287"/>
              <a:gd name="connsiteX0" fmla="*/ 3688 w 4546726"/>
              <a:gd name="connsiteY0" fmla="*/ 2133379 h 4054296"/>
              <a:gd name="connsiteX1" fmla="*/ 1440324 w 4546726"/>
              <a:gd name="connsiteY1" fmla="*/ 664993 h 4054296"/>
              <a:gd name="connsiteX2" fmla="*/ 2765938 w 4546726"/>
              <a:gd name="connsiteY2" fmla="*/ 10806 h 4054296"/>
              <a:gd name="connsiteX3" fmla="*/ 4512085 w 4546726"/>
              <a:gd name="connsiteY3" fmla="*/ 2174654 h 4054296"/>
              <a:gd name="connsiteX4" fmla="*/ 3800988 w 4546726"/>
              <a:gd name="connsiteY4" fmla="*/ 3804927 h 4054296"/>
              <a:gd name="connsiteX5" fmla="*/ 1882556 w 4546726"/>
              <a:gd name="connsiteY5" fmla="*/ 3980134 h 4054296"/>
              <a:gd name="connsiteX6" fmla="*/ 3688 w 4546726"/>
              <a:gd name="connsiteY6" fmla="*/ 2133379 h 4054296"/>
              <a:gd name="connsiteX0" fmla="*/ 3688 w 4546726"/>
              <a:gd name="connsiteY0" fmla="*/ 2133379 h 4054296"/>
              <a:gd name="connsiteX1" fmla="*/ 1440324 w 4546726"/>
              <a:gd name="connsiteY1" fmla="*/ 664993 h 4054296"/>
              <a:gd name="connsiteX2" fmla="*/ 2765938 w 4546726"/>
              <a:gd name="connsiteY2" fmla="*/ 10806 h 4054296"/>
              <a:gd name="connsiteX3" fmla="*/ 4512085 w 4546726"/>
              <a:gd name="connsiteY3" fmla="*/ 2174654 h 4054296"/>
              <a:gd name="connsiteX4" fmla="*/ 3800988 w 4546726"/>
              <a:gd name="connsiteY4" fmla="*/ 3804927 h 4054296"/>
              <a:gd name="connsiteX5" fmla="*/ 1882556 w 4546726"/>
              <a:gd name="connsiteY5" fmla="*/ 3980134 h 4054296"/>
              <a:gd name="connsiteX6" fmla="*/ 3688 w 4546726"/>
              <a:gd name="connsiteY6" fmla="*/ 2133379 h 4054296"/>
              <a:gd name="connsiteX0" fmla="*/ 3688 w 4546726"/>
              <a:gd name="connsiteY0" fmla="*/ 2133379 h 4054296"/>
              <a:gd name="connsiteX1" fmla="*/ 1440324 w 4546726"/>
              <a:gd name="connsiteY1" fmla="*/ 664993 h 4054296"/>
              <a:gd name="connsiteX2" fmla="*/ 2765938 w 4546726"/>
              <a:gd name="connsiteY2" fmla="*/ 10806 h 4054296"/>
              <a:gd name="connsiteX3" fmla="*/ 4512085 w 4546726"/>
              <a:gd name="connsiteY3" fmla="*/ 2174654 h 4054296"/>
              <a:gd name="connsiteX4" fmla="*/ 3800988 w 4546726"/>
              <a:gd name="connsiteY4" fmla="*/ 3804927 h 4054296"/>
              <a:gd name="connsiteX5" fmla="*/ 1882556 w 4546726"/>
              <a:gd name="connsiteY5" fmla="*/ 3980134 h 4054296"/>
              <a:gd name="connsiteX6" fmla="*/ 3688 w 4546726"/>
              <a:gd name="connsiteY6" fmla="*/ 2133379 h 4054296"/>
              <a:gd name="connsiteX0" fmla="*/ 3896 w 4546934"/>
              <a:gd name="connsiteY0" fmla="*/ 2133379 h 4060634"/>
              <a:gd name="connsiteX1" fmla="*/ 1440532 w 4546934"/>
              <a:gd name="connsiteY1" fmla="*/ 664993 h 4060634"/>
              <a:gd name="connsiteX2" fmla="*/ 2766146 w 4546934"/>
              <a:gd name="connsiteY2" fmla="*/ 10806 h 4060634"/>
              <a:gd name="connsiteX3" fmla="*/ 4512293 w 4546934"/>
              <a:gd name="connsiteY3" fmla="*/ 2174654 h 4060634"/>
              <a:gd name="connsiteX4" fmla="*/ 3801196 w 4546934"/>
              <a:gd name="connsiteY4" fmla="*/ 3804927 h 4060634"/>
              <a:gd name="connsiteX5" fmla="*/ 1895827 w 4546934"/>
              <a:gd name="connsiteY5" fmla="*/ 3986665 h 4060634"/>
              <a:gd name="connsiteX6" fmla="*/ 3896 w 4546934"/>
              <a:gd name="connsiteY6" fmla="*/ 2133379 h 4060634"/>
              <a:gd name="connsiteX0" fmla="*/ 3896 w 4546934"/>
              <a:gd name="connsiteY0" fmla="*/ 2133379 h 4060634"/>
              <a:gd name="connsiteX1" fmla="*/ 1440532 w 4546934"/>
              <a:gd name="connsiteY1" fmla="*/ 664993 h 4060634"/>
              <a:gd name="connsiteX2" fmla="*/ 2766146 w 4546934"/>
              <a:gd name="connsiteY2" fmla="*/ 10806 h 4060634"/>
              <a:gd name="connsiteX3" fmla="*/ 4512293 w 4546934"/>
              <a:gd name="connsiteY3" fmla="*/ 2174654 h 4060634"/>
              <a:gd name="connsiteX4" fmla="*/ 3801196 w 4546934"/>
              <a:gd name="connsiteY4" fmla="*/ 3804927 h 4060634"/>
              <a:gd name="connsiteX5" fmla="*/ 1895827 w 4546934"/>
              <a:gd name="connsiteY5" fmla="*/ 3986665 h 4060634"/>
              <a:gd name="connsiteX6" fmla="*/ 3896 w 4546934"/>
              <a:gd name="connsiteY6" fmla="*/ 2133379 h 4060634"/>
              <a:gd name="connsiteX0" fmla="*/ 3896 w 4546934"/>
              <a:gd name="connsiteY0" fmla="*/ 2133379 h 4060634"/>
              <a:gd name="connsiteX1" fmla="*/ 1440532 w 4546934"/>
              <a:gd name="connsiteY1" fmla="*/ 664993 h 4060634"/>
              <a:gd name="connsiteX2" fmla="*/ 2766146 w 4546934"/>
              <a:gd name="connsiteY2" fmla="*/ 10806 h 4060634"/>
              <a:gd name="connsiteX3" fmla="*/ 4512293 w 4546934"/>
              <a:gd name="connsiteY3" fmla="*/ 2174654 h 4060634"/>
              <a:gd name="connsiteX4" fmla="*/ 3801196 w 4546934"/>
              <a:gd name="connsiteY4" fmla="*/ 3804927 h 4060634"/>
              <a:gd name="connsiteX5" fmla="*/ 1895827 w 4546934"/>
              <a:gd name="connsiteY5" fmla="*/ 3986665 h 4060634"/>
              <a:gd name="connsiteX6" fmla="*/ 3896 w 4546934"/>
              <a:gd name="connsiteY6" fmla="*/ 2133379 h 4060634"/>
              <a:gd name="connsiteX0" fmla="*/ 3896 w 4514541"/>
              <a:gd name="connsiteY0" fmla="*/ 2133379 h 4060634"/>
              <a:gd name="connsiteX1" fmla="*/ 1440532 w 4514541"/>
              <a:gd name="connsiteY1" fmla="*/ 664993 h 4060634"/>
              <a:gd name="connsiteX2" fmla="*/ 2766146 w 4514541"/>
              <a:gd name="connsiteY2" fmla="*/ 10806 h 4060634"/>
              <a:gd name="connsiteX3" fmla="*/ 4512293 w 4514541"/>
              <a:gd name="connsiteY3" fmla="*/ 2174654 h 4060634"/>
              <a:gd name="connsiteX4" fmla="*/ 3801196 w 4514541"/>
              <a:gd name="connsiteY4" fmla="*/ 3804927 h 4060634"/>
              <a:gd name="connsiteX5" fmla="*/ 1895827 w 4514541"/>
              <a:gd name="connsiteY5" fmla="*/ 3986665 h 4060634"/>
              <a:gd name="connsiteX6" fmla="*/ 3896 w 4514541"/>
              <a:gd name="connsiteY6" fmla="*/ 2133379 h 4060634"/>
              <a:gd name="connsiteX0" fmla="*/ 3896 w 4514541"/>
              <a:gd name="connsiteY0" fmla="*/ 2133379 h 4060634"/>
              <a:gd name="connsiteX1" fmla="*/ 1440532 w 4514541"/>
              <a:gd name="connsiteY1" fmla="*/ 664993 h 4060634"/>
              <a:gd name="connsiteX2" fmla="*/ 2766146 w 4514541"/>
              <a:gd name="connsiteY2" fmla="*/ 10806 h 4060634"/>
              <a:gd name="connsiteX3" fmla="*/ 4512293 w 4514541"/>
              <a:gd name="connsiteY3" fmla="*/ 2174654 h 4060634"/>
              <a:gd name="connsiteX4" fmla="*/ 3801196 w 4514541"/>
              <a:gd name="connsiteY4" fmla="*/ 3804927 h 4060634"/>
              <a:gd name="connsiteX5" fmla="*/ 1895827 w 4514541"/>
              <a:gd name="connsiteY5" fmla="*/ 3986665 h 4060634"/>
              <a:gd name="connsiteX6" fmla="*/ 3896 w 4514541"/>
              <a:gd name="connsiteY6" fmla="*/ 2133379 h 4060634"/>
              <a:gd name="connsiteX0" fmla="*/ 3896 w 4513950"/>
              <a:gd name="connsiteY0" fmla="*/ 2122595 h 4049850"/>
              <a:gd name="connsiteX1" fmla="*/ 1440532 w 4513950"/>
              <a:gd name="connsiteY1" fmla="*/ 654209 h 4049850"/>
              <a:gd name="connsiteX2" fmla="*/ 2766146 w 4513950"/>
              <a:gd name="connsiteY2" fmla="*/ 22 h 4049850"/>
              <a:gd name="connsiteX3" fmla="*/ 4512293 w 4513950"/>
              <a:gd name="connsiteY3" fmla="*/ 2163870 h 4049850"/>
              <a:gd name="connsiteX4" fmla="*/ 3801196 w 4513950"/>
              <a:gd name="connsiteY4" fmla="*/ 3794143 h 4049850"/>
              <a:gd name="connsiteX5" fmla="*/ 1895827 w 4513950"/>
              <a:gd name="connsiteY5" fmla="*/ 3975881 h 4049850"/>
              <a:gd name="connsiteX6" fmla="*/ 3896 w 4513950"/>
              <a:gd name="connsiteY6" fmla="*/ 2122595 h 4049850"/>
              <a:gd name="connsiteX0" fmla="*/ 3896 w 4514455"/>
              <a:gd name="connsiteY0" fmla="*/ 2123581 h 4050836"/>
              <a:gd name="connsiteX1" fmla="*/ 1440532 w 4514455"/>
              <a:gd name="connsiteY1" fmla="*/ 655195 h 4050836"/>
              <a:gd name="connsiteX2" fmla="*/ 2766146 w 4514455"/>
              <a:gd name="connsiteY2" fmla="*/ 1008 h 4050836"/>
              <a:gd name="connsiteX3" fmla="*/ 4512293 w 4514455"/>
              <a:gd name="connsiteY3" fmla="*/ 2164856 h 4050836"/>
              <a:gd name="connsiteX4" fmla="*/ 3801196 w 4514455"/>
              <a:gd name="connsiteY4" fmla="*/ 3795129 h 4050836"/>
              <a:gd name="connsiteX5" fmla="*/ 1895827 w 4514455"/>
              <a:gd name="connsiteY5" fmla="*/ 3976867 h 4050836"/>
              <a:gd name="connsiteX6" fmla="*/ 3896 w 4514455"/>
              <a:gd name="connsiteY6" fmla="*/ 2123581 h 4050836"/>
              <a:gd name="connsiteX0" fmla="*/ 3896 w 4513956"/>
              <a:gd name="connsiteY0" fmla="*/ 2122868 h 4050123"/>
              <a:gd name="connsiteX1" fmla="*/ 1440532 w 4513956"/>
              <a:gd name="connsiteY1" fmla="*/ 654482 h 4050123"/>
              <a:gd name="connsiteX2" fmla="*/ 2766146 w 4513956"/>
              <a:gd name="connsiteY2" fmla="*/ 295 h 4050123"/>
              <a:gd name="connsiteX3" fmla="*/ 4512293 w 4513956"/>
              <a:gd name="connsiteY3" fmla="*/ 2164143 h 4050123"/>
              <a:gd name="connsiteX4" fmla="*/ 3801196 w 4513956"/>
              <a:gd name="connsiteY4" fmla="*/ 3794416 h 4050123"/>
              <a:gd name="connsiteX5" fmla="*/ 1895827 w 4513956"/>
              <a:gd name="connsiteY5" fmla="*/ 3976154 h 4050123"/>
              <a:gd name="connsiteX6" fmla="*/ 3896 w 4513956"/>
              <a:gd name="connsiteY6" fmla="*/ 2122868 h 4050123"/>
              <a:gd name="connsiteX0" fmla="*/ 3896 w 4513875"/>
              <a:gd name="connsiteY0" fmla="*/ 2122595 h 4049850"/>
              <a:gd name="connsiteX1" fmla="*/ 1440532 w 4513875"/>
              <a:gd name="connsiteY1" fmla="*/ 654209 h 4049850"/>
              <a:gd name="connsiteX2" fmla="*/ 2766146 w 4513875"/>
              <a:gd name="connsiteY2" fmla="*/ 22 h 4049850"/>
              <a:gd name="connsiteX3" fmla="*/ 4512293 w 4513875"/>
              <a:gd name="connsiteY3" fmla="*/ 2163870 h 4049850"/>
              <a:gd name="connsiteX4" fmla="*/ 3801196 w 4513875"/>
              <a:gd name="connsiteY4" fmla="*/ 3794143 h 4049850"/>
              <a:gd name="connsiteX5" fmla="*/ 1895827 w 4513875"/>
              <a:gd name="connsiteY5" fmla="*/ 3975881 h 4049850"/>
              <a:gd name="connsiteX6" fmla="*/ 3896 w 4513875"/>
              <a:gd name="connsiteY6" fmla="*/ 2122595 h 4049850"/>
              <a:gd name="connsiteX0" fmla="*/ 3896 w 4512293"/>
              <a:gd name="connsiteY0" fmla="*/ 2122632 h 4049887"/>
              <a:gd name="connsiteX1" fmla="*/ 1440532 w 4512293"/>
              <a:gd name="connsiteY1" fmla="*/ 654246 h 4049887"/>
              <a:gd name="connsiteX2" fmla="*/ 2766146 w 4512293"/>
              <a:gd name="connsiteY2" fmla="*/ 59 h 4049887"/>
              <a:gd name="connsiteX3" fmla="*/ 4512293 w 4512293"/>
              <a:gd name="connsiteY3" fmla="*/ 2163907 h 4049887"/>
              <a:gd name="connsiteX4" fmla="*/ 3801196 w 4512293"/>
              <a:gd name="connsiteY4" fmla="*/ 3794180 h 4049887"/>
              <a:gd name="connsiteX5" fmla="*/ 1895827 w 4512293"/>
              <a:gd name="connsiteY5" fmla="*/ 3975918 h 4049887"/>
              <a:gd name="connsiteX6" fmla="*/ 3896 w 4512293"/>
              <a:gd name="connsiteY6" fmla="*/ 2122632 h 4049887"/>
              <a:gd name="connsiteX0" fmla="*/ 3896 w 4512293"/>
              <a:gd name="connsiteY0" fmla="*/ 2122640 h 4049895"/>
              <a:gd name="connsiteX1" fmla="*/ 1440532 w 4512293"/>
              <a:gd name="connsiteY1" fmla="*/ 654254 h 4049895"/>
              <a:gd name="connsiteX2" fmla="*/ 2766146 w 4512293"/>
              <a:gd name="connsiteY2" fmla="*/ 67 h 4049895"/>
              <a:gd name="connsiteX3" fmla="*/ 4512293 w 4512293"/>
              <a:gd name="connsiteY3" fmla="*/ 2163915 h 4049895"/>
              <a:gd name="connsiteX4" fmla="*/ 3801196 w 4512293"/>
              <a:gd name="connsiteY4" fmla="*/ 3794188 h 4049895"/>
              <a:gd name="connsiteX5" fmla="*/ 1895827 w 4512293"/>
              <a:gd name="connsiteY5" fmla="*/ 3975926 h 4049895"/>
              <a:gd name="connsiteX6" fmla="*/ 3896 w 4512293"/>
              <a:gd name="connsiteY6" fmla="*/ 2122640 h 4049895"/>
              <a:gd name="connsiteX0" fmla="*/ 3896 w 4512293"/>
              <a:gd name="connsiteY0" fmla="*/ 2122640 h 4049895"/>
              <a:gd name="connsiteX1" fmla="*/ 1440532 w 4512293"/>
              <a:gd name="connsiteY1" fmla="*/ 654254 h 4049895"/>
              <a:gd name="connsiteX2" fmla="*/ 2766146 w 4512293"/>
              <a:gd name="connsiteY2" fmla="*/ 67 h 4049895"/>
              <a:gd name="connsiteX3" fmla="*/ 4512293 w 4512293"/>
              <a:gd name="connsiteY3" fmla="*/ 2163915 h 4049895"/>
              <a:gd name="connsiteX4" fmla="*/ 3801196 w 4512293"/>
              <a:gd name="connsiteY4" fmla="*/ 3794188 h 4049895"/>
              <a:gd name="connsiteX5" fmla="*/ 1895827 w 4512293"/>
              <a:gd name="connsiteY5" fmla="*/ 3975926 h 4049895"/>
              <a:gd name="connsiteX6" fmla="*/ 3896 w 4512293"/>
              <a:gd name="connsiteY6" fmla="*/ 2122640 h 4049895"/>
              <a:gd name="connsiteX0" fmla="*/ 3900 w 4512297"/>
              <a:gd name="connsiteY0" fmla="*/ 2135699 h 4062954"/>
              <a:gd name="connsiteX1" fmla="*/ 1440536 w 4512297"/>
              <a:gd name="connsiteY1" fmla="*/ 667313 h 4062954"/>
              <a:gd name="connsiteX2" fmla="*/ 2772682 w 4512297"/>
              <a:gd name="connsiteY2" fmla="*/ 63 h 4062954"/>
              <a:gd name="connsiteX3" fmla="*/ 4512297 w 4512297"/>
              <a:gd name="connsiteY3" fmla="*/ 2176974 h 4062954"/>
              <a:gd name="connsiteX4" fmla="*/ 3801200 w 4512297"/>
              <a:gd name="connsiteY4" fmla="*/ 3807247 h 4062954"/>
              <a:gd name="connsiteX5" fmla="*/ 1895831 w 4512297"/>
              <a:gd name="connsiteY5" fmla="*/ 3988985 h 4062954"/>
              <a:gd name="connsiteX6" fmla="*/ 3900 w 4512297"/>
              <a:gd name="connsiteY6" fmla="*/ 2135699 h 4062954"/>
              <a:gd name="connsiteX0" fmla="*/ 3900 w 4512297"/>
              <a:gd name="connsiteY0" fmla="*/ 2135699 h 4062954"/>
              <a:gd name="connsiteX1" fmla="*/ 1440536 w 4512297"/>
              <a:gd name="connsiteY1" fmla="*/ 667313 h 4062954"/>
              <a:gd name="connsiteX2" fmla="*/ 2772682 w 4512297"/>
              <a:gd name="connsiteY2" fmla="*/ 63 h 4062954"/>
              <a:gd name="connsiteX3" fmla="*/ 4512297 w 4512297"/>
              <a:gd name="connsiteY3" fmla="*/ 2176974 h 4062954"/>
              <a:gd name="connsiteX4" fmla="*/ 3801200 w 4512297"/>
              <a:gd name="connsiteY4" fmla="*/ 3807247 h 4062954"/>
              <a:gd name="connsiteX5" fmla="*/ 1895831 w 4512297"/>
              <a:gd name="connsiteY5" fmla="*/ 3988985 h 4062954"/>
              <a:gd name="connsiteX6" fmla="*/ 3900 w 4512297"/>
              <a:gd name="connsiteY6" fmla="*/ 2135699 h 4062954"/>
              <a:gd name="connsiteX0" fmla="*/ 3900 w 4512297"/>
              <a:gd name="connsiteY0" fmla="*/ 2135699 h 4062954"/>
              <a:gd name="connsiteX1" fmla="*/ 1440536 w 4512297"/>
              <a:gd name="connsiteY1" fmla="*/ 667313 h 4062954"/>
              <a:gd name="connsiteX2" fmla="*/ 2772682 w 4512297"/>
              <a:gd name="connsiteY2" fmla="*/ 63 h 4062954"/>
              <a:gd name="connsiteX3" fmla="*/ 4512297 w 4512297"/>
              <a:gd name="connsiteY3" fmla="*/ 2176974 h 4062954"/>
              <a:gd name="connsiteX4" fmla="*/ 3801200 w 4512297"/>
              <a:gd name="connsiteY4" fmla="*/ 3807247 h 4062954"/>
              <a:gd name="connsiteX5" fmla="*/ 1895831 w 4512297"/>
              <a:gd name="connsiteY5" fmla="*/ 3988985 h 4062954"/>
              <a:gd name="connsiteX6" fmla="*/ 3900 w 4512297"/>
              <a:gd name="connsiteY6" fmla="*/ 2135699 h 4062954"/>
              <a:gd name="connsiteX0" fmla="*/ 4434 w 4512831"/>
              <a:gd name="connsiteY0" fmla="*/ 2171418 h 4097305"/>
              <a:gd name="connsiteX1" fmla="*/ 1414945 w 4512831"/>
              <a:gd name="connsiteY1" fmla="*/ 951226 h 4097305"/>
              <a:gd name="connsiteX2" fmla="*/ 2773216 w 4512831"/>
              <a:gd name="connsiteY2" fmla="*/ 35782 h 4097305"/>
              <a:gd name="connsiteX3" fmla="*/ 4512831 w 4512831"/>
              <a:gd name="connsiteY3" fmla="*/ 2212693 h 4097305"/>
              <a:gd name="connsiteX4" fmla="*/ 3801734 w 4512831"/>
              <a:gd name="connsiteY4" fmla="*/ 3842966 h 4097305"/>
              <a:gd name="connsiteX5" fmla="*/ 1896365 w 4512831"/>
              <a:gd name="connsiteY5" fmla="*/ 4024704 h 4097305"/>
              <a:gd name="connsiteX6" fmla="*/ 4434 w 4512831"/>
              <a:gd name="connsiteY6" fmla="*/ 2171418 h 4097305"/>
              <a:gd name="connsiteX0" fmla="*/ 16846 w 4525243"/>
              <a:gd name="connsiteY0" fmla="*/ 2163993 h 4089353"/>
              <a:gd name="connsiteX1" fmla="*/ 1081191 w 4525243"/>
              <a:gd name="connsiteY1" fmla="*/ 1041772 h 4089353"/>
              <a:gd name="connsiteX2" fmla="*/ 2785628 w 4525243"/>
              <a:gd name="connsiteY2" fmla="*/ 28357 h 4089353"/>
              <a:gd name="connsiteX3" fmla="*/ 4525243 w 4525243"/>
              <a:gd name="connsiteY3" fmla="*/ 2205268 h 4089353"/>
              <a:gd name="connsiteX4" fmla="*/ 3814146 w 4525243"/>
              <a:gd name="connsiteY4" fmla="*/ 3835541 h 4089353"/>
              <a:gd name="connsiteX5" fmla="*/ 1908777 w 4525243"/>
              <a:gd name="connsiteY5" fmla="*/ 4017279 h 4089353"/>
              <a:gd name="connsiteX6" fmla="*/ 16846 w 4525243"/>
              <a:gd name="connsiteY6" fmla="*/ 2163993 h 4089353"/>
              <a:gd name="connsiteX0" fmla="*/ 11057 w 4519454"/>
              <a:gd name="connsiteY0" fmla="*/ 2156673 h 4082033"/>
              <a:gd name="connsiteX1" fmla="*/ 1075402 w 4519454"/>
              <a:gd name="connsiteY1" fmla="*/ 1034452 h 4082033"/>
              <a:gd name="connsiteX2" fmla="*/ 2779839 w 4519454"/>
              <a:gd name="connsiteY2" fmla="*/ 21037 h 4082033"/>
              <a:gd name="connsiteX3" fmla="*/ 4519454 w 4519454"/>
              <a:gd name="connsiteY3" fmla="*/ 2197948 h 4082033"/>
              <a:gd name="connsiteX4" fmla="*/ 3808357 w 4519454"/>
              <a:gd name="connsiteY4" fmla="*/ 3828221 h 4082033"/>
              <a:gd name="connsiteX5" fmla="*/ 1902988 w 4519454"/>
              <a:gd name="connsiteY5" fmla="*/ 4009959 h 4082033"/>
              <a:gd name="connsiteX6" fmla="*/ 11057 w 4519454"/>
              <a:gd name="connsiteY6" fmla="*/ 2156673 h 4082033"/>
              <a:gd name="connsiteX0" fmla="*/ 11057 w 4519454"/>
              <a:gd name="connsiteY0" fmla="*/ 2135831 h 4061191"/>
              <a:gd name="connsiteX1" fmla="*/ 1075402 w 4519454"/>
              <a:gd name="connsiteY1" fmla="*/ 1013610 h 4061191"/>
              <a:gd name="connsiteX2" fmla="*/ 2779839 w 4519454"/>
              <a:gd name="connsiteY2" fmla="*/ 195 h 4061191"/>
              <a:gd name="connsiteX3" fmla="*/ 4519454 w 4519454"/>
              <a:gd name="connsiteY3" fmla="*/ 2177106 h 4061191"/>
              <a:gd name="connsiteX4" fmla="*/ 3808357 w 4519454"/>
              <a:gd name="connsiteY4" fmla="*/ 3807379 h 4061191"/>
              <a:gd name="connsiteX5" fmla="*/ 1902988 w 4519454"/>
              <a:gd name="connsiteY5" fmla="*/ 3989117 h 4061191"/>
              <a:gd name="connsiteX6" fmla="*/ 11057 w 4519454"/>
              <a:gd name="connsiteY6" fmla="*/ 2135831 h 4061191"/>
              <a:gd name="connsiteX0" fmla="*/ 11057 w 4519454"/>
              <a:gd name="connsiteY0" fmla="*/ 2135835 h 4061195"/>
              <a:gd name="connsiteX1" fmla="*/ 1075402 w 4519454"/>
              <a:gd name="connsiteY1" fmla="*/ 1013614 h 4061195"/>
              <a:gd name="connsiteX2" fmla="*/ 2779839 w 4519454"/>
              <a:gd name="connsiteY2" fmla="*/ 199 h 4061195"/>
              <a:gd name="connsiteX3" fmla="*/ 4519454 w 4519454"/>
              <a:gd name="connsiteY3" fmla="*/ 2177110 h 4061195"/>
              <a:gd name="connsiteX4" fmla="*/ 3808357 w 4519454"/>
              <a:gd name="connsiteY4" fmla="*/ 3807383 h 4061195"/>
              <a:gd name="connsiteX5" fmla="*/ 1902988 w 4519454"/>
              <a:gd name="connsiteY5" fmla="*/ 3989121 h 4061195"/>
              <a:gd name="connsiteX6" fmla="*/ 11057 w 4519454"/>
              <a:gd name="connsiteY6" fmla="*/ 2135835 h 4061195"/>
              <a:gd name="connsiteX0" fmla="*/ 11057 w 4519454"/>
              <a:gd name="connsiteY0" fmla="*/ 2135835 h 4061195"/>
              <a:gd name="connsiteX1" fmla="*/ 1075402 w 4519454"/>
              <a:gd name="connsiteY1" fmla="*/ 1013614 h 4061195"/>
              <a:gd name="connsiteX2" fmla="*/ 2779839 w 4519454"/>
              <a:gd name="connsiteY2" fmla="*/ 199 h 4061195"/>
              <a:gd name="connsiteX3" fmla="*/ 4519454 w 4519454"/>
              <a:gd name="connsiteY3" fmla="*/ 2177110 h 4061195"/>
              <a:gd name="connsiteX4" fmla="*/ 3808357 w 4519454"/>
              <a:gd name="connsiteY4" fmla="*/ 3807383 h 4061195"/>
              <a:gd name="connsiteX5" fmla="*/ 1902988 w 4519454"/>
              <a:gd name="connsiteY5" fmla="*/ 3989121 h 4061195"/>
              <a:gd name="connsiteX6" fmla="*/ 11057 w 4519454"/>
              <a:gd name="connsiteY6" fmla="*/ 2135835 h 4061195"/>
              <a:gd name="connsiteX0" fmla="*/ 152400 w 3615769"/>
              <a:gd name="connsiteY0" fmla="*/ 2135835 h 4035776"/>
              <a:gd name="connsiteX1" fmla="*/ 171717 w 3615769"/>
              <a:gd name="connsiteY1" fmla="*/ 1013614 h 4035776"/>
              <a:gd name="connsiteX2" fmla="*/ 1876154 w 3615769"/>
              <a:gd name="connsiteY2" fmla="*/ 199 h 4035776"/>
              <a:gd name="connsiteX3" fmla="*/ 3615769 w 3615769"/>
              <a:gd name="connsiteY3" fmla="*/ 2177110 h 4035776"/>
              <a:gd name="connsiteX4" fmla="*/ 2904672 w 3615769"/>
              <a:gd name="connsiteY4" fmla="*/ 3807383 h 4035776"/>
              <a:gd name="connsiteX5" fmla="*/ 999303 w 3615769"/>
              <a:gd name="connsiteY5" fmla="*/ 3989121 h 4035776"/>
              <a:gd name="connsiteX6" fmla="*/ 152400 w 3615769"/>
              <a:gd name="connsiteY6" fmla="*/ 2135835 h 4035776"/>
              <a:gd name="connsiteX0" fmla="*/ 45769 w 3887961"/>
              <a:gd name="connsiteY0" fmla="*/ 2325247 h 4027356"/>
              <a:gd name="connsiteX1" fmla="*/ 443909 w 3887961"/>
              <a:gd name="connsiteY1" fmla="*/ 1013614 h 4027356"/>
              <a:gd name="connsiteX2" fmla="*/ 2148346 w 3887961"/>
              <a:gd name="connsiteY2" fmla="*/ 199 h 4027356"/>
              <a:gd name="connsiteX3" fmla="*/ 3887961 w 3887961"/>
              <a:gd name="connsiteY3" fmla="*/ 2177110 h 4027356"/>
              <a:gd name="connsiteX4" fmla="*/ 3176864 w 3887961"/>
              <a:gd name="connsiteY4" fmla="*/ 3807383 h 4027356"/>
              <a:gd name="connsiteX5" fmla="*/ 1271495 w 3887961"/>
              <a:gd name="connsiteY5" fmla="*/ 3989121 h 4027356"/>
              <a:gd name="connsiteX6" fmla="*/ 45769 w 3887961"/>
              <a:gd name="connsiteY6" fmla="*/ 2325247 h 4027356"/>
              <a:gd name="connsiteX0" fmla="*/ 26808 w 4149851"/>
              <a:gd name="connsiteY0" fmla="*/ 1632916 h 4060345"/>
              <a:gd name="connsiteX1" fmla="*/ 705799 w 4149851"/>
              <a:gd name="connsiteY1" fmla="*/ 1013614 h 4060345"/>
              <a:gd name="connsiteX2" fmla="*/ 2410236 w 4149851"/>
              <a:gd name="connsiteY2" fmla="*/ 199 h 4060345"/>
              <a:gd name="connsiteX3" fmla="*/ 4149851 w 4149851"/>
              <a:gd name="connsiteY3" fmla="*/ 2177110 h 4060345"/>
              <a:gd name="connsiteX4" fmla="*/ 3438754 w 4149851"/>
              <a:gd name="connsiteY4" fmla="*/ 3807383 h 4060345"/>
              <a:gd name="connsiteX5" fmla="*/ 1533385 w 4149851"/>
              <a:gd name="connsiteY5" fmla="*/ 3989121 h 4060345"/>
              <a:gd name="connsiteX6" fmla="*/ 26808 w 4149851"/>
              <a:gd name="connsiteY6" fmla="*/ 1632916 h 4060345"/>
              <a:gd name="connsiteX0" fmla="*/ 8110 w 4131153"/>
              <a:gd name="connsiteY0" fmla="*/ 1632916 h 4303801"/>
              <a:gd name="connsiteX1" fmla="*/ 687101 w 4131153"/>
              <a:gd name="connsiteY1" fmla="*/ 1013614 h 4303801"/>
              <a:gd name="connsiteX2" fmla="*/ 2391538 w 4131153"/>
              <a:gd name="connsiteY2" fmla="*/ 199 h 4303801"/>
              <a:gd name="connsiteX3" fmla="*/ 4131153 w 4131153"/>
              <a:gd name="connsiteY3" fmla="*/ 2177110 h 4303801"/>
              <a:gd name="connsiteX4" fmla="*/ 3420056 w 4131153"/>
              <a:gd name="connsiteY4" fmla="*/ 3807383 h 4303801"/>
              <a:gd name="connsiteX5" fmla="*/ 1083613 w 4131153"/>
              <a:gd name="connsiteY5" fmla="*/ 4243847 h 4303801"/>
              <a:gd name="connsiteX6" fmla="*/ 8110 w 4131153"/>
              <a:gd name="connsiteY6" fmla="*/ 1632916 h 4303801"/>
              <a:gd name="connsiteX0" fmla="*/ 8110 w 4131153"/>
              <a:gd name="connsiteY0" fmla="*/ 1632916 h 4243943"/>
              <a:gd name="connsiteX1" fmla="*/ 687101 w 4131153"/>
              <a:gd name="connsiteY1" fmla="*/ 1013614 h 4243943"/>
              <a:gd name="connsiteX2" fmla="*/ 2391538 w 4131153"/>
              <a:gd name="connsiteY2" fmla="*/ 199 h 4243943"/>
              <a:gd name="connsiteX3" fmla="*/ 4131153 w 4131153"/>
              <a:gd name="connsiteY3" fmla="*/ 2177110 h 4243943"/>
              <a:gd name="connsiteX4" fmla="*/ 3420056 w 4131153"/>
              <a:gd name="connsiteY4" fmla="*/ 3807383 h 4243943"/>
              <a:gd name="connsiteX5" fmla="*/ 1083613 w 4131153"/>
              <a:gd name="connsiteY5" fmla="*/ 4243847 h 4243943"/>
              <a:gd name="connsiteX6" fmla="*/ 8110 w 4131153"/>
              <a:gd name="connsiteY6" fmla="*/ 1632916 h 4243943"/>
              <a:gd name="connsiteX0" fmla="*/ 8110 w 4131153"/>
              <a:gd name="connsiteY0" fmla="*/ 1632916 h 4343703"/>
              <a:gd name="connsiteX1" fmla="*/ 687101 w 4131153"/>
              <a:gd name="connsiteY1" fmla="*/ 1013614 h 4343703"/>
              <a:gd name="connsiteX2" fmla="*/ 2391538 w 4131153"/>
              <a:gd name="connsiteY2" fmla="*/ 199 h 4343703"/>
              <a:gd name="connsiteX3" fmla="*/ 4131153 w 4131153"/>
              <a:gd name="connsiteY3" fmla="*/ 2177110 h 4343703"/>
              <a:gd name="connsiteX4" fmla="*/ 3420056 w 4131153"/>
              <a:gd name="connsiteY4" fmla="*/ 3807383 h 4343703"/>
              <a:gd name="connsiteX5" fmla="*/ 3406630 w 4131153"/>
              <a:gd name="connsiteY5" fmla="*/ 3801850 h 4343703"/>
              <a:gd name="connsiteX6" fmla="*/ 1083613 w 4131153"/>
              <a:gd name="connsiteY6" fmla="*/ 4243847 h 4343703"/>
              <a:gd name="connsiteX7" fmla="*/ 8110 w 4131153"/>
              <a:gd name="connsiteY7" fmla="*/ 1632916 h 4343703"/>
              <a:gd name="connsiteX0" fmla="*/ 8110 w 4131153"/>
              <a:gd name="connsiteY0" fmla="*/ 1632916 h 4304721"/>
              <a:gd name="connsiteX1" fmla="*/ 687101 w 4131153"/>
              <a:gd name="connsiteY1" fmla="*/ 1013614 h 4304721"/>
              <a:gd name="connsiteX2" fmla="*/ 2391538 w 4131153"/>
              <a:gd name="connsiteY2" fmla="*/ 199 h 4304721"/>
              <a:gd name="connsiteX3" fmla="*/ 4131153 w 4131153"/>
              <a:gd name="connsiteY3" fmla="*/ 2177110 h 4304721"/>
              <a:gd name="connsiteX4" fmla="*/ 3420056 w 4131153"/>
              <a:gd name="connsiteY4" fmla="*/ 3807383 h 4304721"/>
              <a:gd name="connsiteX5" fmla="*/ 2531418 w 4131153"/>
              <a:gd name="connsiteY5" fmla="*/ 3501405 h 4304721"/>
              <a:gd name="connsiteX6" fmla="*/ 1083613 w 4131153"/>
              <a:gd name="connsiteY6" fmla="*/ 4243847 h 4304721"/>
              <a:gd name="connsiteX7" fmla="*/ 8110 w 4131153"/>
              <a:gd name="connsiteY7" fmla="*/ 1632916 h 4304721"/>
              <a:gd name="connsiteX0" fmla="*/ 8110 w 4131153"/>
              <a:gd name="connsiteY0" fmla="*/ 1632916 h 4304721"/>
              <a:gd name="connsiteX1" fmla="*/ 687101 w 4131153"/>
              <a:gd name="connsiteY1" fmla="*/ 1013614 h 4304721"/>
              <a:gd name="connsiteX2" fmla="*/ 2391538 w 4131153"/>
              <a:gd name="connsiteY2" fmla="*/ 199 h 4304721"/>
              <a:gd name="connsiteX3" fmla="*/ 4131153 w 4131153"/>
              <a:gd name="connsiteY3" fmla="*/ 2177110 h 4304721"/>
              <a:gd name="connsiteX4" fmla="*/ 3420056 w 4131153"/>
              <a:gd name="connsiteY4" fmla="*/ 3807383 h 4304721"/>
              <a:gd name="connsiteX5" fmla="*/ 2531418 w 4131153"/>
              <a:gd name="connsiteY5" fmla="*/ 3501405 h 4304721"/>
              <a:gd name="connsiteX6" fmla="*/ 1083613 w 4131153"/>
              <a:gd name="connsiteY6" fmla="*/ 4243847 h 4304721"/>
              <a:gd name="connsiteX7" fmla="*/ 8110 w 4131153"/>
              <a:gd name="connsiteY7" fmla="*/ 1632916 h 4304721"/>
              <a:gd name="connsiteX0" fmla="*/ 8110 w 4131153"/>
              <a:gd name="connsiteY0" fmla="*/ 1632916 h 4304721"/>
              <a:gd name="connsiteX1" fmla="*/ 687101 w 4131153"/>
              <a:gd name="connsiteY1" fmla="*/ 1013614 h 4304721"/>
              <a:gd name="connsiteX2" fmla="*/ 2391538 w 4131153"/>
              <a:gd name="connsiteY2" fmla="*/ 199 h 4304721"/>
              <a:gd name="connsiteX3" fmla="*/ 4131153 w 4131153"/>
              <a:gd name="connsiteY3" fmla="*/ 2177110 h 4304721"/>
              <a:gd name="connsiteX4" fmla="*/ 3420056 w 4131153"/>
              <a:gd name="connsiteY4" fmla="*/ 3807383 h 4304721"/>
              <a:gd name="connsiteX5" fmla="*/ 2531418 w 4131153"/>
              <a:gd name="connsiteY5" fmla="*/ 3501405 h 4304721"/>
              <a:gd name="connsiteX6" fmla="*/ 1083613 w 4131153"/>
              <a:gd name="connsiteY6" fmla="*/ 4243847 h 4304721"/>
              <a:gd name="connsiteX7" fmla="*/ 8110 w 4131153"/>
              <a:gd name="connsiteY7" fmla="*/ 1632916 h 4304721"/>
              <a:gd name="connsiteX0" fmla="*/ 8110 w 4131153"/>
              <a:gd name="connsiteY0" fmla="*/ 1632916 h 4258380"/>
              <a:gd name="connsiteX1" fmla="*/ 687101 w 4131153"/>
              <a:gd name="connsiteY1" fmla="*/ 1013614 h 4258380"/>
              <a:gd name="connsiteX2" fmla="*/ 2391538 w 4131153"/>
              <a:gd name="connsiteY2" fmla="*/ 199 h 4258380"/>
              <a:gd name="connsiteX3" fmla="*/ 4131153 w 4131153"/>
              <a:gd name="connsiteY3" fmla="*/ 2177110 h 4258380"/>
              <a:gd name="connsiteX4" fmla="*/ 3420056 w 4131153"/>
              <a:gd name="connsiteY4" fmla="*/ 3807383 h 4258380"/>
              <a:gd name="connsiteX5" fmla="*/ 2531418 w 4131153"/>
              <a:gd name="connsiteY5" fmla="*/ 3501405 h 4258380"/>
              <a:gd name="connsiteX6" fmla="*/ 1083613 w 4131153"/>
              <a:gd name="connsiteY6" fmla="*/ 4243847 h 4258380"/>
              <a:gd name="connsiteX7" fmla="*/ 8110 w 4131153"/>
              <a:gd name="connsiteY7" fmla="*/ 1632916 h 4258380"/>
              <a:gd name="connsiteX0" fmla="*/ 8110 w 4131153"/>
              <a:gd name="connsiteY0" fmla="*/ 1632916 h 4270362"/>
              <a:gd name="connsiteX1" fmla="*/ 687101 w 4131153"/>
              <a:gd name="connsiteY1" fmla="*/ 1013614 h 4270362"/>
              <a:gd name="connsiteX2" fmla="*/ 2391538 w 4131153"/>
              <a:gd name="connsiteY2" fmla="*/ 199 h 4270362"/>
              <a:gd name="connsiteX3" fmla="*/ 4131153 w 4131153"/>
              <a:gd name="connsiteY3" fmla="*/ 2177110 h 4270362"/>
              <a:gd name="connsiteX4" fmla="*/ 3420056 w 4131153"/>
              <a:gd name="connsiteY4" fmla="*/ 3807383 h 4270362"/>
              <a:gd name="connsiteX5" fmla="*/ 2531418 w 4131153"/>
              <a:gd name="connsiteY5" fmla="*/ 3501405 h 4270362"/>
              <a:gd name="connsiteX6" fmla="*/ 1083613 w 4131153"/>
              <a:gd name="connsiteY6" fmla="*/ 4243847 h 4270362"/>
              <a:gd name="connsiteX7" fmla="*/ 8110 w 4131153"/>
              <a:gd name="connsiteY7" fmla="*/ 1632916 h 4270362"/>
              <a:gd name="connsiteX0" fmla="*/ 8110 w 4131153"/>
              <a:gd name="connsiteY0" fmla="*/ 1632916 h 4264470"/>
              <a:gd name="connsiteX1" fmla="*/ 687101 w 4131153"/>
              <a:gd name="connsiteY1" fmla="*/ 1013614 h 4264470"/>
              <a:gd name="connsiteX2" fmla="*/ 2391538 w 4131153"/>
              <a:gd name="connsiteY2" fmla="*/ 199 h 4264470"/>
              <a:gd name="connsiteX3" fmla="*/ 4131153 w 4131153"/>
              <a:gd name="connsiteY3" fmla="*/ 2177110 h 4264470"/>
              <a:gd name="connsiteX4" fmla="*/ 3420056 w 4131153"/>
              <a:gd name="connsiteY4" fmla="*/ 3807383 h 4264470"/>
              <a:gd name="connsiteX5" fmla="*/ 2531418 w 4131153"/>
              <a:gd name="connsiteY5" fmla="*/ 3501405 h 4264470"/>
              <a:gd name="connsiteX6" fmla="*/ 1083613 w 4131153"/>
              <a:gd name="connsiteY6" fmla="*/ 4243847 h 4264470"/>
              <a:gd name="connsiteX7" fmla="*/ 8110 w 4131153"/>
              <a:gd name="connsiteY7" fmla="*/ 1632916 h 4264470"/>
              <a:gd name="connsiteX0" fmla="*/ 8110 w 4131153"/>
              <a:gd name="connsiteY0" fmla="*/ 1632916 h 4264470"/>
              <a:gd name="connsiteX1" fmla="*/ 687101 w 4131153"/>
              <a:gd name="connsiteY1" fmla="*/ 1013614 h 4264470"/>
              <a:gd name="connsiteX2" fmla="*/ 2391538 w 4131153"/>
              <a:gd name="connsiteY2" fmla="*/ 199 h 4264470"/>
              <a:gd name="connsiteX3" fmla="*/ 4131153 w 4131153"/>
              <a:gd name="connsiteY3" fmla="*/ 2177110 h 4264470"/>
              <a:gd name="connsiteX4" fmla="*/ 3420056 w 4131153"/>
              <a:gd name="connsiteY4" fmla="*/ 3807383 h 4264470"/>
              <a:gd name="connsiteX5" fmla="*/ 2531418 w 4131153"/>
              <a:gd name="connsiteY5" fmla="*/ 3501405 h 4264470"/>
              <a:gd name="connsiteX6" fmla="*/ 1083613 w 4131153"/>
              <a:gd name="connsiteY6" fmla="*/ 4243847 h 4264470"/>
              <a:gd name="connsiteX7" fmla="*/ 8110 w 4131153"/>
              <a:gd name="connsiteY7" fmla="*/ 1632916 h 4264470"/>
              <a:gd name="connsiteX0" fmla="*/ 8110 w 4131153"/>
              <a:gd name="connsiteY0" fmla="*/ 1632916 h 4264470"/>
              <a:gd name="connsiteX1" fmla="*/ 687101 w 4131153"/>
              <a:gd name="connsiteY1" fmla="*/ 1013614 h 4264470"/>
              <a:gd name="connsiteX2" fmla="*/ 2391538 w 4131153"/>
              <a:gd name="connsiteY2" fmla="*/ 199 h 4264470"/>
              <a:gd name="connsiteX3" fmla="*/ 4131153 w 4131153"/>
              <a:gd name="connsiteY3" fmla="*/ 2177110 h 4264470"/>
              <a:gd name="connsiteX4" fmla="*/ 3420056 w 4131153"/>
              <a:gd name="connsiteY4" fmla="*/ 3807383 h 4264470"/>
              <a:gd name="connsiteX5" fmla="*/ 2531418 w 4131153"/>
              <a:gd name="connsiteY5" fmla="*/ 3501405 h 4264470"/>
              <a:gd name="connsiteX6" fmla="*/ 1083613 w 4131153"/>
              <a:gd name="connsiteY6" fmla="*/ 4243847 h 4264470"/>
              <a:gd name="connsiteX7" fmla="*/ 8110 w 4131153"/>
              <a:gd name="connsiteY7" fmla="*/ 1632916 h 4264470"/>
              <a:gd name="connsiteX0" fmla="*/ 8110 w 4131153"/>
              <a:gd name="connsiteY0" fmla="*/ 1632916 h 4264470"/>
              <a:gd name="connsiteX1" fmla="*/ 687101 w 4131153"/>
              <a:gd name="connsiteY1" fmla="*/ 1013614 h 4264470"/>
              <a:gd name="connsiteX2" fmla="*/ 2391538 w 4131153"/>
              <a:gd name="connsiteY2" fmla="*/ 199 h 4264470"/>
              <a:gd name="connsiteX3" fmla="*/ 4131153 w 4131153"/>
              <a:gd name="connsiteY3" fmla="*/ 2177110 h 4264470"/>
              <a:gd name="connsiteX4" fmla="*/ 3420056 w 4131153"/>
              <a:gd name="connsiteY4" fmla="*/ 3807383 h 4264470"/>
              <a:gd name="connsiteX5" fmla="*/ 2531418 w 4131153"/>
              <a:gd name="connsiteY5" fmla="*/ 3501405 h 4264470"/>
              <a:gd name="connsiteX6" fmla="*/ 1083613 w 4131153"/>
              <a:gd name="connsiteY6" fmla="*/ 4243847 h 4264470"/>
              <a:gd name="connsiteX7" fmla="*/ 8110 w 4131153"/>
              <a:gd name="connsiteY7" fmla="*/ 1632916 h 4264470"/>
              <a:gd name="connsiteX0" fmla="*/ 82406 w 4205449"/>
              <a:gd name="connsiteY0" fmla="*/ 1632916 h 4243847"/>
              <a:gd name="connsiteX1" fmla="*/ 761397 w 4205449"/>
              <a:gd name="connsiteY1" fmla="*/ 1013614 h 4243847"/>
              <a:gd name="connsiteX2" fmla="*/ 2465834 w 4205449"/>
              <a:gd name="connsiteY2" fmla="*/ 199 h 4243847"/>
              <a:gd name="connsiteX3" fmla="*/ 4205449 w 4205449"/>
              <a:gd name="connsiteY3" fmla="*/ 2177110 h 4243847"/>
              <a:gd name="connsiteX4" fmla="*/ 3494352 w 4205449"/>
              <a:gd name="connsiteY4" fmla="*/ 3807383 h 4243847"/>
              <a:gd name="connsiteX5" fmla="*/ 2605714 w 4205449"/>
              <a:gd name="connsiteY5" fmla="*/ 3501405 h 4243847"/>
              <a:gd name="connsiteX6" fmla="*/ 1157909 w 4205449"/>
              <a:gd name="connsiteY6" fmla="*/ 4243847 h 4243847"/>
              <a:gd name="connsiteX7" fmla="*/ 82406 w 4205449"/>
              <a:gd name="connsiteY7" fmla="*/ 1632916 h 4243847"/>
              <a:gd name="connsiteX0" fmla="*/ 74747 w 4217384"/>
              <a:gd name="connsiteY0" fmla="*/ 1038556 h 4243847"/>
              <a:gd name="connsiteX1" fmla="*/ 773332 w 4217384"/>
              <a:gd name="connsiteY1" fmla="*/ 1013614 h 4243847"/>
              <a:gd name="connsiteX2" fmla="*/ 2477769 w 4217384"/>
              <a:gd name="connsiteY2" fmla="*/ 199 h 4243847"/>
              <a:gd name="connsiteX3" fmla="*/ 4217384 w 4217384"/>
              <a:gd name="connsiteY3" fmla="*/ 2177110 h 4243847"/>
              <a:gd name="connsiteX4" fmla="*/ 3506287 w 4217384"/>
              <a:gd name="connsiteY4" fmla="*/ 3807383 h 4243847"/>
              <a:gd name="connsiteX5" fmla="*/ 2617649 w 4217384"/>
              <a:gd name="connsiteY5" fmla="*/ 3501405 h 4243847"/>
              <a:gd name="connsiteX6" fmla="*/ 1169844 w 4217384"/>
              <a:gd name="connsiteY6" fmla="*/ 4243847 h 4243847"/>
              <a:gd name="connsiteX7" fmla="*/ 74747 w 4217384"/>
              <a:gd name="connsiteY7" fmla="*/ 1038556 h 4243847"/>
              <a:gd name="connsiteX0" fmla="*/ 150096 w 4292733"/>
              <a:gd name="connsiteY0" fmla="*/ 1038556 h 4243847"/>
              <a:gd name="connsiteX1" fmla="*/ 848681 w 4292733"/>
              <a:gd name="connsiteY1" fmla="*/ 1013614 h 4243847"/>
              <a:gd name="connsiteX2" fmla="*/ 2553118 w 4292733"/>
              <a:gd name="connsiteY2" fmla="*/ 199 h 4243847"/>
              <a:gd name="connsiteX3" fmla="*/ 4292733 w 4292733"/>
              <a:gd name="connsiteY3" fmla="*/ 2177110 h 4243847"/>
              <a:gd name="connsiteX4" fmla="*/ 3581636 w 4292733"/>
              <a:gd name="connsiteY4" fmla="*/ 3807383 h 4243847"/>
              <a:gd name="connsiteX5" fmla="*/ 2692998 w 4292733"/>
              <a:gd name="connsiteY5" fmla="*/ 3501405 h 4243847"/>
              <a:gd name="connsiteX6" fmla="*/ 1245193 w 4292733"/>
              <a:gd name="connsiteY6" fmla="*/ 4243847 h 4243847"/>
              <a:gd name="connsiteX7" fmla="*/ 150096 w 4292733"/>
              <a:gd name="connsiteY7" fmla="*/ 1038556 h 4243847"/>
              <a:gd name="connsiteX0" fmla="*/ 150096 w 4292733"/>
              <a:gd name="connsiteY0" fmla="*/ 1038556 h 4243847"/>
              <a:gd name="connsiteX1" fmla="*/ 848681 w 4292733"/>
              <a:gd name="connsiteY1" fmla="*/ 1013614 h 4243847"/>
              <a:gd name="connsiteX2" fmla="*/ 2553118 w 4292733"/>
              <a:gd name="connsiteY2" fmla="*/ 199 h 4243847"/>
              <a:gd name="connsiteX3" fmla="*/ 4292733 w 4292733"/>
              <a:gd name="connsiteY3" fmla="*/ 2177110 h 4243847"/>
              <a:gd name="connsiteX4" fmla="*/ 3581636 w 4292733"/>
              <a:gd name="connsiteY4" fmla="*/ 3807383 h 4243847"/>
              <a:gd name="connsiteX5" fmla="*/ 2692998 w 4292733"/>
              <a:gd name="connsiteY5" fmla="*/ 3501405 h 4243847"/>
              <a:gd name="connsiteX6" fmla="*/ 1245193 w 4292733"/>
              <a:gd name="connsiteY6" fmla="*/ 4243847 h 4243847"/>
              <a:gd name="connsiteX7" fmla="*/ 150096 w 4292733"/>
              <a:gd name="connsiteY7" fmla="*/ 1038556 h 4243847"/>
              <a:gd name="connsiteX0" fmla="*/ 300832 w 4443469"/>
              <a:gd name="connsiteY0" fmla="*/ 1038556 h 4243847"/>
              <a:gd name="connsiteX1" fmla="*/ 999417 w 4443469"/>
              <a:gd name="connsiteY1" fmla="*/ 1013614 h 4243847"/>
              <a:gd name="connsiteX2" fmla="*/ 2703854 w 4443469"/>
              <a:gd name="connsiteY2" fmla="*/ 199 h 4243847"/>
              <a:gd name="connsiteX3" fmla="*/ 4443469 w 4443469"/>
              <a:gd name="connsiteY3" fmla="*/ 2177110 h 4243847"/>
              <a:gd name="connsiteX4" fmla="*/ 3732372 w 4443469"/>
              <a:gd name="connsiteY4" fmla="*/ 3807383 h 4243847"/>
              <a:gd name="connsiteX5" fmla="*/ 2843734 w 4443469"/>
              <a:gd name="connsiteY5" fmla="*/ 3501405 h 4243847"/>
              <a:gd name="connsiteX6" fmla="*/ 1395929 w 4443469"/>
              <a:gd name="connsiteY6" fmla="*/ 4243847 h 4243847"/>
              <a:gd name="connsiteX7" fmla="*/ 300832 w 4443469"/>
              <a:gd name="connsiteY7" fmla="*/ 1038556 h 4243847"/>
              <a:gd name="connsiteX0" fmla="*/ 300832 w 4443469"/>
              <a:gd name="connsiteY0" fmla="*/ 1038556 h 4243847"/>
              <a:gd name="connsiteX1" fmla="*/ 999417 w 4443469"/>
              <a:gd name="connsiteY1" fmla="*/ 1013614 h 4243847"/>
              <a:gd name="connsiteX2" fmla="*/ 2703854 w 4443469"/>
              <a:gd name="connsiteY2" fmla="*/ 199 h 4243847"/>
              <a:gd name="connsiteX3" fmla="*/ 4443469 w 4443469"/>
              <a:gd name="connsiteY3" fmla="*/ 2177110 h 4243847"/>
              <a:gd name="connsiteX4" fmla="*/ 3732372 w 4443469"/>
              <a:gd name="connsiteY4" fmla="*/ 3807383 h 4243847"/>
              <a:gd name="connsiteX5" fmla="*/ 2843734 w 4443469"/>
              <a:gd name="connsiteY5" fmla="*/ 3501405 h 4243847"/>
              <a:gd name="connsiteX6" fmla="*/ 1395929 w 4443469"/>
              <a:gd name="connsiteY6" fmla="*/ 4243847 h 4243847"/>
              <a:gd name="connsiteX7" fmla="*/ 300832 w 4443469"/>
              <a:gd name="connsiteY7" fmla="*/ 1038556 h 4243847"/>
              <a:gd name="connsiteX0" fmla="*/ 300832 w 4443469"/>
              <a:gd name="connsiteY0" fmla="*/ 1038556 h 4243847"/>
              <a:gd name="connsiteX1" fmla="*/ 999417 w 4443469"/>
              <a:gd name="connsiteY1" fmla="*/ 1013614 h 4243847"/>
              <a:gd name="connsiteX2" fmla="*/ 2703854 w 4443469"/>
              <a:gd name="connsiteY2" fmla="*/ 199 h 4243847"/>
              <a:gd name="connsiteX3" fmla="*/ 4443469 w 4443469"/>
              <a:gd name="connsiteY3" fmla="*/ 2177110 h 4243847"/>
              <a:gd name="connsiteX4" fmla="*/ 3732372 w 4443469"/>
              <a:gd name="connsiteY4" fmla="*/ 3807383 h 4243847"/>
              <a:gd name="connsiteX5" fmla="*/ 2843734 w 4443469"/>
              <a:gd name="connsiteY5" fmla="*/ 3501405 h 4243847"/>
              <a:gd name="connsiteX6" fmla="*/ 1395929 w 4443469"/>
              <a:gd name="connsiteY6" fmla="*/ 4243847 h 4243847"/>
              <a:gd name="connsiteX7" fmla="*/ 300832 w 4443469"/>
              <a:gd name="connsiteY7" fmla="*/ 1038556 h 4243847"/>
              <a:gd name="connsiteX0" fmla="*/ 300832 w 4443469"/>
              <a:gd name="connsiteY0" fmla="*/ 1038556 h 4243847"/>
              <a:gd name="connsiteX1" fmla="*/ 999417 w 4443469"/>
              <a:gd name="connsiteY1" fmla="*/ 1013614 h 4243847"/>
              <a:gd name="connsiteX2" fmla="*/ 2703854 w 4443469"/>
              <a:gd name="connsiteY2" fmla="*/ 199 h 4243847"/>
              <a:gd name="connsiteX3" fmla="*/ 4443469 w 4443469"/>
              <a:gd name="connsiteY3" fmla="*/ 2177110 h 4243847"/>
              <a:gd name="connsiteX4" fmla="*/ 3732372 w 4443469"/>
              <a:gd name="connsiteY4" fmla="*/ 3807383 h 4243847"/>
              <a:gd name="connsiteX5" fmla="*/ 2843734 w 4443469"/>
              <a:gd name="connsiteY5" fmla="*/ 3501405 h 4243847"/>
              <a:gd name="connsiteX6" fmla="*/ 1395929 w 4443469"/>
              <a:gd name="connsiteY6" fmla="*/ 4243847 h 4243847"/>
              <a:gd name="connsiteX7" fmla="*/ 300832 w 4443469"/>
              <a:gd name="connsiteY7" fmla="*/ 1038556 h 4243847"/>
              <a:gd name="connsiteX0" fmla="*/ 300832 w 4443469"/>
              <a:gd name="connsiteY0" fmla="*/ 1060178 h 4265469"/>
              <a:gd name="connsiteX1" fmla="*/ 1004131 w 4443469"/>
              <a:gd name="connsiteY1" fmla="*/ 1077656 h 4265469"/>
              <a:gd name="connsiteX2" fmla="*/ 2703854 w 4443469"/>
              <a:gd name="connsiteY2" fmla="*/ 21821 h 4265469"/>
              <a:gd name="connsiteX3" fmla="*/ 4443469 w 4443469"/>
              <a:gd name="connsiteY3" fmla="*/ 2198732 h 4265469"/>
              <a:gd name="connsiteX4" fmla="*/ 3732372 w 4443469"/>
              <a:gd name="connsiteY4" fmla="*/ 3829005 h 4265469"/>
              <a:gd name="connsiteX5" fmla="*/ 2843734 w 4443469"/>
              <a:gd name="connsiteY5" fmla="*/ 3523027 h 4265469"/>
              <a:gd name="connsiteX6" fmla="*/ 1395929 w 4443469"/>
              <a:gd name="connsiteY6" fmla="*/ 4265469 h 4265469"/>
              <a:gd name="connsiteX7" fmla="*/ 300832 w 4443469"/>
              <a:gd name="connsiteY7" fmla="*/ 1060178 h 4265469"/>
              <a:gd name="connsiteX0" fmla="*/ 300832 w 4443469"/>
              <a:gd name="connsiteY0" fmla="*/ 1063271 h 4268562"/>
              <a:gd name="connsiteX1" fmla="*/ 1004131 w 4443469"/>
              <a:gd name="connsiteY1" fmla="*/ 1024188 h 4268562"/>
              <a:gd name="connsiteX2" fmla="*/ 2703854 w 4443469"/>
              <a:gd name="connsiteY2" fmla="*/ 24914 h 4268562"/>
              <a:gd name="connsiteX3" fmla="*/ 4443469 w 4443469"/>
              <a:gd name="connsiteY3" fmla="*/ 2201825 h 4268562"/>
              <a:gd name="connsiteX4" fmla="*/ 3732372 w 4443469"/>
              <a:gd name="connsiteY4" fmla="*/ 3832098 h 4268562"/>
              <a:gd name="connsiteX5" fmla="*/ 2843734 w 4443469"/>
              <a:gd name="connsiteY5" fmla="*/ 3526120 h 4268562"/>
              <a:gd name="connsiteX6" fmla="*/ 1395929 w 4443469"/>
              <a:gd name="connsiteY6" fmla="*/ 4268562 h 4268562"/>
              <a:gd name="connsiteX7" fmla="*/ 300832 w 4443469"/>
              <a:gd name="connsiteY7" fmla="*/ 1063271 h 4268562"/>
              <a:gd name="connsiteX0" fmla="*/ 300832 w 4443469"/>
              <a:gd name="connsiteY0" fmla="*/ 1063271 h 4268562"/>
              <a:gd name="connsiteX1" fmla="*/ 1004131 w 4443469"/>
              <a:gd name="connsiteY1" fmla="*/ 1024188 h 4268562"/>
              <a:gd name="connsiteX2" fmla="*/ 2703854 w 4443469"/>
              <a:gd name="connsiteY2" fmla="*/ 24914 h 4268562"/>
              <a:gd name="connsiteX3" fmla="*/ 4443469 w 4443469"/>
              <a:gd name="connsiteY3" fmla="*/ 2201825 h 4268562"/>
              <a:gd name="connsiteX4" fmla="*/ 3732372 w 4443469"/>
              <a:gd name="connsiteY4" fmla="*/ 3832098 h 4268562"/>
              <a:gd name="connsiteX5" fmla="*/ 2843734 w 4443469"/>
              <a:gd name="connsiteY5" fmla="*/ 3526120 h 4268562"/>
              <a:gd name="connsiteX6" fmla="*/ 1395929 w 4443469"/>
              <a:gd name="connsiteY6" fmla="*/ 4268562 h 4268562"/>
              <a:gd name="connsiteX7" fmla="*/ 300832 w 4443469"/>
              <a:gd name="connsiteY7" fmla="*/ 1063271 h 4268562"/>
              <a:gd name="connsiteX0" fmla="*/ 300832 w 4443469"/>
              <a:gd name="connsiteY0" fmla="*/ 1038357 h 4243648"/>
              <a:gd name="connsiteX1" fmla="*/ 1004131 w 4443469"/>
              <a:gd name="connsiteY1" fmla="*/ 999274 h 4243648"/>
              <a:gd name="connsiteX2" fmla="*/ 2703854 w 4443469"/>
              <a:gd name="connsiteY2" fmla="*/ 0 h 4243648"/>
              <a:gd name="connsiteX3" fmla="*/ 4443469 w 4443469"/>
              <a:gd name="connsiteY3" fmla="*/ 2176911 h 4243648"/>
              <a:gd name="connsiteX4" fmla="*/ 3732372 w 4443469"/>
              <a:gd name="connsiteY4" fmla="*/ 3807184 h 4243648"/>
              <a:gd name="connsiteX5" fmla="*/ 2843734 w 4443469"/>
              <a:gd name="connsiteY5" fmla="*/ 3501206 h 4243648"/>
              <a:gd name="connsiteX6" fmla="*/ 1395929 w 4443469"/>
              <a:gd name="connsiteY6" fmla="*/ 4243648 h 4243648"/>
              <a:gd name="connsiteX7" fmla="*/ 300832 w 4443469"/>
              <a:gd name="connsiteY7" fmla="*/ 1038357 h 4243648"/>
              <a:gd name="connsiteX0" fmla="*/ 300832 w 4443469"/>
              <a:gd name="connsiteY0" fmla="*/ 1038357 h 4243648"/>
              <a:gd name="connsiteX1" fmla="*/ 1004131 w 4443469"/>
              <a:gd name="connsiteY1" fmla="*/ 999274 h 4243648"/>
              <a:gd name="connsiteX2" fmla="*/ 2703854 w 4443469"/>
              <a:gd name="connsiteY2" fmla="*/ 0 h 4243648"/>
              <a:gd name="connsiteX3" fmla="*/ 4443469 w 4443469"/>
              <a:gd name="connsiteY3" fmla="*/ 2176911 h 4243648"/>
              <a:gd name="connsiteX4" fmla="*/ 3732372 w 4443469"/>
              <a:gd name="connsiteY4" fmla="*/ 3807184 h 4243648"/>
              <a:gd name="connsiteX5" fmla="*/ 2843734 w 4443469"/>
              <a:gd name="connsiteY5" fmla="*/ 3501206 h 4243648"/>
              <a:gd name="connsiteX6" fmla="*/ 1395929 w 4443469"/>
              <a:gd name="connsiteY6" fmla="*/ 4243648 h 4243648"/>
              <a:gd name="connsiteX7" fmla="*/ 300832 w 4443469"/>
              <a:gd name="connsiteY7" fmla="*/ 1038357 h 4243648"/>
              <a:gd name="connsiteX0" fmla="*/ 300832 w 4443469"/>
              <a:gd name="connsiteY0" fmla="*/ 1038357 h 4243648"/>
              <a:gd name="connsiteX1" fmla="*/ 1004131 w 4443469"/>
              <a:gd name="connsiteY1" fmla="*/ 999274 h 4243648"/>
              <a:gd name="connsiteX2" fmla="*/ 2703854 w 4443469"/>
              <a:gd name="connsiteY2" fmla="*/ 0 h 4243648"/>
              <a:gd name="connsiteX3" fmla="*/ 4443469 w 4443469"/>
              <a:gd name="connsiteY3" fmla="*/ 2176911 h 4243648"/>
              <a:gd name="connsiteX4" fmla="*/ 3732372 w 4443469"/>
              <a:gd name="connsiteY4" fmla="*/ 3807184 h 4243648"/>
              <a:gd name="connsiteX5" fmla="*/ 2843734 w 4443469"/>
              <a:gd name="connsiteY5" fmla="*/ 3501206 h 4243648"/>
              <a:gd name="connsiteX6" fmla="*/ 1395929 w 4443469"/>
              <a:gd name="connsiteY6" fmla="*/ 4243648 h 4243648"/>
              <a:gd name="connsiteX7" fmla="*/ 300832 w 4443469"/>
              <a:gd name="connsiteY7" fmla="*/ 1038357 h 4243648"/>
              <a:gd name="connsiteX0" fmla="*/ 300832 w 4443469"/>
              <a:gd name="connsiteY0" fmla="*/ 1038365 h 4243656"/>
              <a:gd name="connsiteX1" fmla="*/ 1004131 w 4443469"/>
              <a:gd name="connsiteY1" fmla="*/ 999282 h 4243656"/>
              <a:gd name="connsiteX2" fmla="*/ 2703854 w 4443469"/>
              <a:gd name="connsiteY2" fmla="*/ 8 h 4243656"/>
              <a:gd name="connsiteX3" fmla="*/ 4443469 w 4443469"/>
              <a:gd name="connsiteY3" fmla="*/ 2176919 h 4243656"/>
              <a:gd name="connsiteX4" fmla="*/ 3732372 w 4443469"/>
              <a:gd name="connsiteY4" fmla="*/ 3807192 h 4243656"/>
              <a:gd name="connsiteX5" fmla="*/ 2843734 w 4443469"/>
              <a:gd name="connsiteY5" fmla="*/ 3501214 h 4243656"/>
              <a:gd name="connsiteX6" fmla="*/ 1395929 w 4443469"/>
              <a:gd name="connsiteY6" fmla="*/ 4243656 h 4243656"/>
              <a:gd name="connsiteX7" fmla="*/ 300832 w 4443469"/>
              <a:gd name="connsiteY7" fmla="*/ 1038365 h 4243656"/>
              <a:gd name="connsiteX0" fmla="*/ 300832 w 4443469"/>
              <a:gd name="connsiteY0" fmla="*/ 1038365 h 4243656"/>
              <a:gd name="connsiteX1" fmla="*/ 1004131 w 4443469"/>
              <a:gd name="connsiteY1" fmla="*/ 999282 h 4243656"/>
              <a:gd name="connsiteX2" fmla="*/ 2703854 w 4443469"/>
              <a:gd name="connsiteY2" fmla="*/ 8 h 4243656"/>
              <a:gd name="connsiteX3" fmla="*/ 4443469 w 4443469"/>
              <a:gd name="connsiteY3" fmla="*/ 2176919 h 4243656"/>
              <a:gd name="connsiteX4" fmla="*/ 3732372 w 4443469"/>
              <a:gd name="connsiteY4" fmla="*/ 3807192 h 4243656"/>
              <a:gd name="connsiteX5" fmla="*/ 2843734 w 4443469"/>
              <a:gd name="connsiteY5" fmla="*/ 3501214 h 4243656"/>
              <a:gd name="connsiteX6" fmla="*/ 1395929 w 4443469"/>
              <a:gd name="connsiteY6" fmla="*/ 4243656 h 4243656"/>
              <a:gd name="connsiteX7" fmla="*/ 300832 w 4443469"/>
              <a:gd name="connsiteY7" fmla="*/ 1038365 h 4243656"/>
              <a:gd name="connsiteX0" fmla="*/ 300832 w 4443469"/>
              <a:gd name="connsiteY0" fmla="*/ 1038365 h 4243656"/>
              <a:gd name="connsiteX1" fmla="*/ 1004131 w 4443469"/>
              <a:gd name="connsiteY1" fmla="*/ 999282 h 4243656"/>
              <a:gd name="connsiteX2" fmla="*/ 2703854 w 4443469"/>
              <a:gd name="connsiteY2" fmla="*/ 8 h 4243656"/>
              <a:gd name="connsiteX3" fmla="*/ 4443469 w 4443469"/>
              <a:gd name="connsiteY3" fmla="*/ 2176919 h 4243656"/>
              <a:gd name="connsiteX4" fmla="*/ 3732372 w 4443469"/>
              <a:gd name="connsiteY4" fmla="*/ 3807192 h 4243656"/>
              <a:gd name="connsiteX5" fmla="*/ 2843734 w 4443469"/>
              <a:gd name="connsiteY5" fmla="*/ 3501214 h 4243656"/>
              <a:gd name="connsiteX6" fmla="*/ 1395929 w 4443469"/>
              <a:gd name="connsiteY6" fmla="*/ 4243656 h 4243656"/>
              <a:gd name="connsiteX7" fmla="*/ 300832 w 4443469"/>
              <a:gd name="connsiteY7" fmla="*/ 1038365 h 4243656"/>
              <a:gd name="connsiteX0" fmla="*/ 300832 w 4443469"/>
              <a:gd name="connsiteY0" fmla="*/ 1038365 h 4243656"/>
              <a:gd name="connsiteX1" fmla="*/ 1004131 w 4443469"/>
              <a:gd name="connsiteY1" fmla="*/ 999282 h 4243656"/>
              <a:gd name="connsiteX2" fmla="*/ 2703854 w 4443469"/>
              <a:gd name="connsiteY2" fmla="*/ 8 h 4243656"/>
              <a:gd name="connsiteX3" fmla="*/ 4443469 w 4443469"/>
              <a:gd name="connsiteY3" fmla="*/ 2176919 h 4243656"/>
              <a:gd name="connsiteX4" fmla="*/ 3732372 w 4443469"/>
              <a:gd name="connsiteY4" fmla="*/ 3807192 h 4243656"/>
              <a:gd name="connsiteX5" fmla="*/ 2843734 w 4443469"/>
              <a:gd name="connsiteY5" fmla="*/ 3501214 h 4243656"/>
              <a:gd name="connsiteX6" fmla="*/ 1395929 w 4443469"/>
              <a:gd name="connsiteY6" fmla="*/ 4243656 h 4243656"/>
              <a:gd name="connsiteX7" fmla="*/ 300832 w 4443469"/>
              <a:gd name="connsiteY7" fmla="*/ 1038365 h 4243656"/>
              <a:gd name="connsiteX0" fmla="*/ 300832 w 4443469"/>
              <a:gd name="connsiteY0" fmla="*/ 1038365 h 4243656"/>
              <a:gd name="connsiteX1" fmla="*/ 1004131 w 4443469"/>
              <a:gd name="connsiteY1" fmla="*/ 999282 h 4243656"/>
              <a:gd name="connsiteX2" fmla="*/ 2703854 w 4443469"/>
              <a:gd name="connsiteY2" fmla="*/ 8 h 4243656"/>
              <a:gd name="connsiteX3" fmla="*/ 4443469 w 4443469"/>
              <a:gd name="connsiteY3" fmla="*/ 2176919 h 4243656"/>
              <a:gd name="connsiteX4" fmla="*/ 3732372 w 4443469"/>
              <a:gd name="connsiteY4" fmla="*/ 3807192 h 4243656"/>
              <a:gd name="connsiteX5" fmla="*/ 2843734 w 4443469"/>
              <a:gd name="connsiteY5" fmla="*/ 3501214 h 4243656"/>
              <a:gd name="connsiteX6" fmla="*/ 1395929 w 4443469"/>
              <a:gd name="connsiteY6" fmla="*/ 4243656 h 4243656"/>
              <a:gd name="connsiteX7" fmla="*/ 300832 w 4443469"/>
              <a:gd name="connsiteY7" fmla="*/ 1038365 h 4243656"/>
              <a:gd name="connsiteX0" fmla="*/ 300832 w 4443469"/>
              <a:gd name="connsiteY0" fmla="*/ 1038365 h 4243656"/>
              <a:gd name="connsiteX1" fmla="*/ 1004131 w 4443469"/>
              <a:gd name="connsiteY1" fmla="*/ 999282 h 4243656"/>
              <a:gd name="connsiteX2" fmla="*/ 2703854 w 4443469"/>
              <a:gd name="connsiteY2" fmla="*/ 8 h 4243656"/>
              <a:gd name="connsiteX3" fmla="*/ 4443469 w 4443469"/>
              <a:gd name="connsiteY3" fmla="*/ 2176919 h 4243656"/>
              <a:gd name="connsiteX4" fmla="*/ 3732372 w 4443469"/>
              <a:gd name="connsiteY4" fmla="*/ 3807192 h 4243656"/>
              <a:gd name="connsiteX5" fmla="*/ 2843734 w 4443469"/>
              <a:gd name="connsiteY5" fmla="*/ 3501214 h 4243656"/>
              <a:gd name="connsiteX6" fmla="*/ 1395929 w 4443469"/>
              <a:gd name="connsiteY6" fmla="*/ 4243656 h 4243656"/>
              <a:gd name="connsiteX7" fmla="*/ 300832 w 4443469"/>
              <a:gd name="connsiteY7" fmla="*/ 1038365 h 4243656"/>
              <a:gd name="connsiteX0" fmla="*/ 300832 w 4443469"/>
              <a:gd name="connsiteY0" fmla="*/ 1038365 h 4243656"/>
              <a:gd name="connsiteX1" fmla="*/ 1004131 w 4443469"/>
              <a:gd name="connsiteY1" fmla="*/ 999282 h 4243656"/>
              <a:gd name="connsiteX2" fmla="*/ 2703854 w 4443469"/>
              <a:gd name="connsiteY2" fmla="*/ 8 h 4243656"/>
              <a:gd name="connsiteX3" fmla="*/ 4443469 w 4443469"/>
              <a:gd name="connsiteY3" fmla="*/ 2176919 h 4243656"/>
              <a:gd name="connsiteX4" fmla="*/ 3732372 w 4443469"/>
              <a:gd name="connsiteY4" fmla="*/ 3807192 h 4243656"/>
              <a:gd name="connsiteX5" fmla="*/ 2815454 w 4443469"/>
              <a:gd name="connsiteY5" fmla="*/ 3515355 h 4243656"/>
              <a:gd name="connsiteX6" fmla="*/ 1395929 w 4443469"/>
              <a:gd name="connsiteY6" fmla="*/ 4243656 h 4243656"/>
              <a:gd name="connsiteX7" fmla="*/ 300832 w 4443469"/>
              <a:gd name="connsiteY7" fmla="*/ 1038365 h 4243656"/>
              <a:gd name="connsiteX0" fmla="*/ 300832 w 4443469"/>
              <a:gd name="connsiteY0" fmla="*/ 1038365 h 4243656"/>
              <a:gd name="connsiteX1" fmla="*/ 1004131 w 4443469"/>
              <a:gd name="connsiteY1" fmla="*/ 999282 h 4243656"/>
              <a:gd name="connsiteX2" fmla="*/ 2703854 w 4443469"/>
              <a:gd name="connsiteY2" fmla="*/ 8 h 4243656"/>
              <a:gd name="connsiteX3" fmla="*/ 4443469 w 4443469"/>
              <a:gd name="connsiteY3" fmla="*/ 2176919 h 4243656"/>
              <a:gd name="connsiteX4" fmla="*/ 3732372 w 4443469"/>
              <a:gd name="connsiteY4" fmla="*/ 3807192 h 4243656"/>
              <a:gd name="connsiteX5" fmla="*/ 2815454 w 4443469"/>
              <a:gd name="connsiteY5" fmla="*/ 3515355 h 4243656"/>
              <a:gd name="connsiteX6" fmla="*/ 1395929 w 4443469"/>
              <a:gd name="connsiteY6" fmla="*/ 4243656 h 4243656"/>
              <a:gd name="connsiteX7" fmla="*/ 300832 w 4443469"/>
              <a:gd name="connsiteY7" fmla="*/ 1038365 h 4243656"/>
              <a:gd name="connsiteX0" fmla="*/ 300832 w 4443469"/>
              <a:gd name="connsiteY0" fmla="*/ 1038365 h 4243656"/>
              <a:gd name="connsiteX1" fmla="*/ 1004131 w 4443469"/>
              <a:gd name="connsiteY1" fmla="*/ 999282 h 4243656"/>
              <a:gd name="connsiteX2" fmla="*/ 2703854 w 4443469"/>
              <a:gd name="connsiteY2" fmla="*/ 8 h 4243656"/>
              <a:gd name="connsiteX3" fmla="*/ 4443469 w 4443469"/>
              <a:gd name="connsiteY3" fmla="*/ 2176919 h 4243656"/>
              <a:gd name="connsiteX4" fmla="*/ 3732372 w 4443469"/>
              <a:gd name="connsiteY4" fmla="*/ 3807192 h 4243656"/>
              <a:gd name="connsiteX5" fmla="*/ 2815454 w 4443469"/>
              <a:gd name="connsiteY5" fmla="*/ 3515355 h 4243656"/>
              <a:gd name="connsiteX6" fmla="*/ 1395929 w 4443469"/>
              <a:gd name="connsiteY6" fmla="*/ 4243656 h 4243656"/>
              <a:gd name="connsiteX7" fmla="*/ 300832 w 4443469"/>
              <a:gd name="connsiteY7" fmla="*/ 1038365 h 424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469" h="4243656">
                <a:moveTo>
                  <a:pt x="300832" y="1038365"/>
                </a:moveTo>
                <a:cubicBezTo>
                  <a:pt x="469879" y="1087822"/>
                  <a:pt x="716748" y="1106353"/>
                  <a:pt x="1004131" y="999282"/>
                </a:cubicBezTo>
                <a:cubicBezTo>
                  <a:pt x="1404635" y="826223"/>
                  <a:pt x="2710380" y="11125"/>
                  <a:pt x="2703854" y="8"/>
                </a:cubicBezTo>
                <a:cubicBezTo>
                  <a:pt x="2702042" y="-1681"/>
                  <a:pt x="4414653" y="251343"/>
                  <a:pt x="4443469" y="2176919"/>
                </a:cubicBezTo>
                <a:cubicBezTo>
                  <a:pt x="4439628" y="3063998"/>
                  <a:pt x="4107278" y="3427524"/>
                  <a:pt x="3732372" y="3807192"/>
                </a:cubicBezTo>
                <a:cubicBezTo>
                  <a:pt x="3533241" y="3542404"/>
                  <a:pt x="3167153" y="3447324"/>
                  <a:pt x="2815454" y="3515355"/>
                </a:cubicBezTo>
                <a:cubicBezTo>
                  <a:pt x="2473181" y="3583385"/>
                  <a:pt x="1924620" y="3912431"/>
                  <a:pt x="1395929" y="4243656"/>
                </a:cubicBezTo>
                <a:cubicBezTo>
                  <a:pt x="-298251" y="3461980"/>
                  <a:pt x="-155598" y="1694302"/>
                  <a:pt x="300832" y="1038365"/>
                </a:cubicBezTo>
                <a:close/>
              </a:path>
            </a:pathLst>
          </a:custGeom>
          <a:noFill/>
        </p:spPr>
        <p:txBody>
          <a:bodyPr/>
          <a:lstStyle/>
          <a:p>
            <a:endParaRPr lang="en-US"/>
          </a:p>
        </p:txBody>
      </p:sp>
      <p:sp>
        <p:nvSpPr>
          <p:cNvPr id="9" name="Text Placeholder 8">
            <a:extLst>
              <a:ext uri="{FF2B5EF4-FFF2-40B4-BE49-F238E27FC236}">
                <a16:creationId xmlns:a16="http://schemas.microsoft.com/office/drawing/2014/main" id="{114AC04D-8452-432D-8D2E-4F514D04FF0E}"/>
              </a:ext>
            </a:extLst>
          </p:cNvPr>
          <p:cNvSpPr>
            <a:spLocks noGrp="1"/>
          </p:cNvSpPr>
          <p:nvPr>
            <p:ph type="body" sz="quarter" idx="15" hasCustomPrompt="1"/>
          </p:nvPr>
        </p:nvSpPr>
        <p:spPr>
          <a:xfrm>
            <a:off x="616392" y="1457859"/>
            <a:ext cx="5999621" cy="785738"/>
          </a:xfrm>
          <a:prstGeom prst="rect">
            <a:avLst/>
          </a:prstGeom>
        </p:spPr>
        <p:txBody>
          <a:bodyPr vert="horz" anchor="b">
            <a:normAutofit/>
          </a:bodyPr>
          <a:lstStyle>
            <a:lvl1pPr marL="0" indent="0">
              <a:lnSpc>
                <a:spcPct val="90000"/>
              </a:lnSpc>
              <a:spcBef>
                <a:spcPts val="0"/>
              </a:spcBef>
              <a:buFontTx/>
              <a:buNone/>
              <a:defRPr sz="1800" b="0" spc="40" baseline="0">
                <a:solidFill>
                  <a:schemeClr val="bg1"/>
                </a:solidFill>
              </a:defRPr>
            </a:lvl1pPr>
          </a:lstStyle>
          <a:p>
            <a:pPr lvl="0"/>
            <a:r>
              <a:rPr lang="en-US"/>
              <a:t>SUBTITLE GOES HERE</a:t>
            </a:r>
          </a:p>
        </p:txBody>
      </p:sp>
      <p:sp>
        <p:nvSpPr>
          <p:cNvPr id="2" name="Title 1">
            <a:extLst>
              <a:ext uri="{FF2B5EF4-FFF2-40B4-BE49-F238E27FC236}">
                <a16:creationId xmlns:a16="http://schemas.microsoft.com/office/drawing/2014/main" id="{1DF710F8-1B9B-479A-B022-7C6C6E3FB1DE}"/>
              </a:ext>
            </a:extLst>
          </p:cNvPr>
          <p:cNvSpPr>
            <a:spLocks noGrp="1"/>
          </p:cNvSpPr>
          <p:nvPr>
            <p:ph type="title" hasCustomPrompt="1"/>
          </p:nvPr>
        </p:nvSpPr>
        <p:spPr>
          <a:xfrm>
            <a:off x="570514" y="2862732"/>
            <a:ext cx="4761200" cy="2511980"/>
          </a:xfrm>
        </p:spPr>
        <p:txBody>
          <a:bodyPr>
            <a:normAutofit/>
          </a:bodyPr>
          <a:lstStyle>
            <a:lvl1pPr>
              <a:lnSpc>
                <a:spcPct val="90000"/>
              </a:lnSpc>
              <a:defRPr sz="4800">
                <a:solidFill>
                  <a:schemeClr val="bg1"/>
                </a:solidFill>
              </a:defRPr>
            </a:lvl1pPr>
          </a:lstStyle>
          <a:p>
            <a:pPr fontAlgn="auto">
              <a:spcBef>
                <a:spcPts val="0"/>
              </a:spcBef>
              <a:spcAft>
                <a:spcPts val="0"/>
              </a:spcAft>
            </a:pPr>
            <a:r>
              <a:rPr lang="en-US"/>
              <a:t>Divider title or description goes here</a:t>
            </a:r>
          </a:p>
        </p:txBody>
      </p:sp>
      <p:sp>
        <p:nvSpPr>
          <p:cNvPr id="10" name="Footer Placeholder 2">
            <a:extLst>
              <a:ext uri="{FF2B5EF4-FFF2-40B4-BE49-F238E27FC236}">
                <a16:creationId xmlns:a16="http://schemas.microsoft.com/office/drawing/2014/main" id="{9ACB15B2-5C74-4128-9036-E2C7645D7ED0}"/>
              </a:ext>
            </a:extLst>
          </p:cNvPr>
          <p:cNvSpPr>
            <a:spLocks noGrp="1"/>
          </p:cNvSpPr>
          <p:nvPr>
            <p:ph type="ftr" sz="quarter" idx="10"/>
          </p:nvPr>
        </p:nvSpPr>
        <p:spPr>
          <a:xfrm>
            <a:off x="625884" y="6540500"/>
            <a:ext cx="4328047" cy="180975"/>
          </a:xfrm>
        </p:spPr>
        <p:txBody>
          <a:bodyPr/>
          <a:lstStyle>
            <a:lvl1pPr>
              <a:defRPr>
                <a:solidFill>
                  <a:schemeClr val="accent1">
                    <a:lumMod val="40000"/>
                    <a:lumOff val="60000"/>
                  </a:schemeClr>
                </a:solidFill>
              </a:defRPr>
            </a:lvl1pPr>
          </a:lstStyle>
          <a:p>
            <a:r>
              <a:rPr lang="en-US" kern="0"/>
              <a:t>© Copyright 2021 BMC Software, Inc.</a:t>
            </a:r>
            <a:endParaRPr lang="en-US" kern="0">
              <a:solidFill>
                <a:schemeClr val="accent1">
                  <a:lumMod val="40000"/>
                  <a:lumOff val="60000"/>
                </a:schemeClr>
              </a:solidFill>
            </a:endParaRPr>
          </a:p>
        </p:txBody>
      </p:sp>
    </p:spTree>
    <p:extLst>
      <p:ext uri="{BB962C8B-B14F-4D97-AF65-F5344CB8AC3E}">
        <p14:creationId xmlns:p14="http://schemas.microsoft.com/office/powerpoint/2010/main" val="269187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Photo">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BBB89C9-B13D-A143-8806-23515DFD08E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6252" r="2101"/>
          <a:stretch/>
        </p:blipFill>
        <p:spPr>
          <a:xfrm>
            <a:off x="0" y="0"/>
            <a:ext cx="12192000" cy="6858000"/>
          </a:xfrm>
          <a:prstGeom prst="rect">
            <a:avLst/>
          </a:prstGeom>
        </p:spPr>
      </p:pic>
      <p:sp>
        <p:nvSpPr>
          <p:cNvPr id="30" name="Picture Placeholder 29">
            <a:extLst>
              <a:ext uri="{FF2B5EF4-FFF2-40B4-BE49-F238E27FC236}">
                <a16:creationId xmlns:a16="http://schemas.microsoft.com/office/drawing/2014/main" id="{11B0DB7F-73C5-BA47-A6C3-AE8E93B2D46B}"/>
              </a:ext>
            </a:extLst>
          </p:cNvPr>
          <p:cNvSpPr>
            <a:spLocks noGrp="1"/>
          </p:cNvSpPr>
          <p:nvPr>
            <p:ph type="pic" sz="quarter" idx="16"/>
          </p:nvPr>
        </p:nvSpPr>
        <p:spPr>
          <a:xfrm>
            <a:off x="6725920" y="-2068"/>
            <a:ext cx="5472000" cy="6280948"/>
          </a:xfrm>
          <a:custGeom>
            <a:avLst/>
            <a:gdLst>
              <a:gd name="connsiteX0" fmla="*/ 0 w 7775425"/>
              <a:gd name="connsiteY0" fmla="*/ 2134586 h 4269171"/>
              <a:gd name="connsiteX1" fmla="*/ 2134586 w 7775425"/>
              <a:gd name="connsiteY1" fmla="*/ 0 h 4269171"/>
              <a:gd name="connsiteX2" fmla="*/ 5640840 w 7775425"/>
              <a:gd name="connsiteY2" fmla="*/ 0 h 4269171"/>
              <a:gd name="connsiteX3" fmla="*/ 7775426 w 7775425"/>
              <a:gd name="connsiteY3" fmla="*/ 2134586 h 4269171"/>
              <a:gd name="connsiteX4" fmla="*/ 7775425 w 7775425"/>
              <a:gd name="connsiteY4" fmla="*/ 2134586 h 4269171"/>
              <a:gd name="connsiteX5" fmla="*/ 5640839 w 7775425"/>
              <a:gd name="connsiteY5" fmla="*/ 4269172 h 4269171"/>
              <a:gd name="connsiteX6" fmla="*/ 2134586 w 7775425"/>
              <a:gd name="connsiteY6" fmla="*/ 4269171 h 4269171"/>
              <a:gd name="connsiteX7" fmla="*/ 0 w 7775425"/>
              <a:gd name="connsiteY7" fmla="*/ 2134585 h 4269171"/>
              <a:gd name="connsiteX8" fmla="*/ 0 w 7775425"/>
              <a:gd name="connsiteY8" fmla="*/ 2134586 h 4269171"/>
              <a:gd name="connsiteX0" fmla="*/ 0 w 7892384"/>
              <a:gd name="connsiteY0" fmla="*/ 1964465 h 4269172"/>
              <a:gd name="connsiteX1" fmla="*/ 2251544 w 7892384"/>
              <a:gd name="connsiteY1" fmla="*/ 0 h 4269172"/>
              <a:gd name="connsiteX2" fmla="*/ 5757798 w 7892384"/>
              <a:gd name="connsiteY2" fmla="*/ 0 h 4269172"/>
              <a:gd name="connsiteX3" fmla="*/ 7892384 w 7892384"/>
              <a:gd name="connsiteY3" fmla="*/ 2134586 h 4269172"/>
              <a:gd name="connsiteX4" fmla="*/ 7892383 w 7892384"/>
              <a:gd name="connsiteY4" fmla="*/ 2134586 h 4269172"/>
              <a:gd name="connsiteX5" fmla="*/ 5757797 w 7892384"/>
              <a:gd name="connsiteY5" fmla="*/ 4269172 h 4269172"/>
              <a:gd name="connsiteX6" fmla="*/ 2251544 w 7892384"/>
              <a:gd name="connsiteY6" fmla="*/ 4269171 h 4269172"/>
              <a:gd name="connsiteX7" fmla="*/ 116958 w 7892384"/>
              <a:gd name="connsiteY7" fmla="*/ 2134585 h 4269172"/>
              <a:gd name="connsiteX8" fmla="*/ 0 w 7892384"/>
              <a:gd name="connsiteY8" fmla="*/ 1964465 h 4269172"/>
              <a:gd name="connsiteX0" fmla="*/ 0 w 7892384"/>
              <a:gd name="connsiteY0" fmla="*/ 1964465 h 4269172"/>
              <a:gd name="connsiteX1" fmla="*/ 2251544 w 7892384"/>
              <a:gd name="connsiteY1" fmla="*/ 0 h 4269172"/>
              <a:gd name="connsiteX2" fmla="*/ 5757798 w 7892384"/>
              <a:gd name="connsiteY2" fmla="*/ 0 h 4269172"/>
              <a:gd name="connsiteX3" fmla="*/ 7892384 w 7892384"/>
              <a:gd name="connsiteY3" fmla="*/ 2134586 h 4269172"/>
              <a:gd name="connsiteX4" fmla="*/ 7892383 w 7892384"/>
              <a:gd name="connsiteY4" fmla="*/ 2134586 h 4269172"/>
              <a:gd name="connsiteX5" fmla="*/ 5757797 w 7892384"/>
              <a:gd name="connsiteY5" fmla="*/ 4269172 h 4269172"/>
              <a:gd name="connsiteX6" fmla="*/ 2251544 w 7892384"/>
              <a:gd name="connsiteY6" fmla="*/ 4269171 h 4269172"/>
              <a:gd name="connsiteX7" fmla="*/ 63795 w 7892384"/>
              <a:gd name="connsiteY7" fmla="*/ 2294073 h 4269172"/>
              <a:gd name="connsiteX8" fmla="*/ 0 w 7892384"/>
              <a:gd name="connsiteY8" fmla="*/ 1964465 h 4269172"/>
              <a:gd name="connsiteX0" fmla="*/ 0 w 7892384"/>
              <a:gd name="connsiteY0" fmla="*/ 1964465 h 4269172"/>
              <a:gd name="connsiteX1" fmla="*/ 2251544 w 7892384"/>
              <a:gd name="connsiteY1" fmla="*/ 0 h 4269172"/>
              <a:gd name="connsiteX2" fmla="*/ 5757798 w 7892384"/>
              <a:gd name="connsiteY2" fmla="*/ 0 h 4269172"/>
              <a:gd name="connsiteX3" fmla="*/ 7892384 w 7892384"/>
              <a:gd name="connsiteY3" fmla="*/ 2134586 h 4269172"/>
              <a:gd name="connsiteX4" fmla="*/ 7892383 w 7892384"/>
              <a:gd name="connsiteY4" fmla="*/ 2134586 h 4269172"/>
              <a:gd name="connsiteX5" fmla="*/ 5757797 w 7892384"/>
              <a:gd name="connsiteY5" fmla="*/ 4269172 h 4269172"/>
              <a:gd name="connsiteX6" fmla="*/ 2251544 w 7892384"/>
              <a:gd name="connsiteY6" fmla="*/ 4269171 h 4269172"/>
              <a:gd name="connsiteX7" fmla="*/ 63795 w 7892384"/>
              <a:gd name="connsiteY7" fmla="*/ 2294073 h 4269172"/>
              <a:gd name="connsiteX8" fmla="*/ 0 w 7892384"/>
              <a:gd name="connsiteY8" fmla="*/ 1964465 h 4269172"/>
              <a:gd name="connsiteX0" fmla="*/ 0 w 7892384"/>
              <a:gd name="connsiteY0" fmla="*/ 1964465 h 4269172"/>
              <a:gd name="connsiteX1" fmla="*/ 2251544 w 7892384"/>
              <a:gd name="connsiteY1" fmla="*/ 0 h 4269172"/>
              <a:gd name="connsiteX2" fmla="*/ 5757798 w 7892384"/>
              <a:gd name="connsiteY2" fmla="*/ 0 h 4269172"/>
              <a:gd name="connsiteX3" fmla="*/ 7892384 w 7892384"/>
              <a:gd name="connsiteY3" fmla="*/ 2134586 h 4269172"/>
              <a:gd name="connsiteX4" fmla="*/ 7892383 w 7892384"/>
              <a:gd name="connsiteY4" fmla="*/ 2134586 h 4269172"/>
              <a:gd name="connsiteX5" fmla="*/ 5757797 w 7892384"/>
              <a:gd name="connsiteY5" fmla="*/ 4269172 h 4269172"/>
              <a:gd name="connsiteX6" fmla="*/ 2251544 w 7892384"/>
              <a:gd name="connsiteY6" fmla="*/ 4269171 h 4269172"/>
              <a:gd name="connsiteX7" fmla="*/ 63795 w 7892384"/>
              <a:gd name="connsiteY7" fmla="*/ 2294073 h 4269172"/>
              <a:gd name="connsiteX8" fmla="*/ 0 w 7892384"/>
              <a:gd name="connsiteY8" fmla="*/ 1964465 h 4269172"/>
              <a:gd name="connsiteX0" fmla="*/ 0 w 7892384"/>
              <a:gd name="connsiteY0" fmla="*/ 1964465 h 4269172"/>
              <a:gd name="connsiteX1" fmla="*/ 2251544 w 7892384"/>
              <a:gd name="connsiteY1" fmla="*/ 0 h 4269172"/>
              <a:gd name="connsiteX2" fmla="*/ 5757798 w 7892384"/>
              <a:gd name="connsiteY2" fmla="*/ 0 h 4269172"/>
              <a:gd name="connsiteX3" fmla="*/ 7892384 w 7892384"/>
              <a:gd name="connsiteY3" fmla="*/ 2134586 h 4269172"/>
              <a:gd name="connsiteX4" fmla="*/ 7892383 w 7892384"/>
              <a:gd name="connsiteY4" fmla="*/ 2134586 h 4269172"/>
              <a:gd name="connsiteX5" fmla="*/ 5757797 w 7892384"/>
              <a:gd name="connsiteY5" fmla="*/ 4269172 h 4269172"/>
              <a:gd name="connsiteX6" fmla="*/ 2251544 w 7892384"/>
              <a:gd name="connsiteY6" fmla="*/ 4269171 h 4269172"/>
              <a:gd name="connsiteX7" fmla="*/ 85060 w 7892384"/>
              <a:gd name="connsiteY7" fmla="*/ 2506725 h 4269172"/>
              <a:gd name="connsiteX8" fmla="*/ 0 w 7892384"/>
              <a:gd name="connsiteY8" fmla="*/ 1964465 h 4269172"/>
              <a:gd name="connsiteX0" fmla="*/ 0 w 7892384"/>
              <a:gd name="connsiteY0" fmla="*/ 1964465 h 4269172"/>
              <a:gd name="connsiteX1" fmla="*/ 2251544 w 7892384"/>
              <a:gd name="connsiteY1" fmla="*/ 0 h 4269172"/>
              <a:gd name="connsiteX2" fmla="*/ 5757798 w 7892384"/>
              <a:gd name="connsiteY2" fmla="*/ 0 h 4269172"/>
              <a:gd name="connsiteX3" fmla="*/ 7892384 w 7892384"/>
              <a:gd name="connsiteY3" fmla="*/ 2134586 h 4269172"/>
              <a:gd name="connsiteX4" fmla="*/ 7892383 w 7892384"/>
              <a:gd name="connsiteY4" fmla="*/ 2134586 h 4269172"/>
              <a:gd name="connsiteX5" fmla="*/ 5757797 w 7892384"/>
              <a:gd name="connsiteY5" fmla="*/ 4269172 h 4269172"/>
              <a:gd name="connsiteX6" fmla="*/ 2251544 w 7892384"/>
              <a:gd name="connsiteY6" fmla="*/ 4269171 h 4269172"/>
              <a:gd name="connsiteX7" fmla="*/ 85060 w 7892384"/>
              <a:gd name="connsiteY7" fmla="*/ 2506725 h 4269172"/>
              <a:gd name="connsiteX8" fmla="*/ 0 w 7892384"/>
              <a:gd name="connsiteY8" fmla="*/ 1964465 h 4269172"/>
              <a:gd name="connsiteX0" fmla="*/ 0 w 7892384"/>
              <a:gd name="connsiteY0" fmla="*/ 2262177 h 4566884"/>
              <a:gd name="connsiteX1" fmla="*/ 2028260 w 7892384"/>
              <a:gd name="connsiteY1" fmla="*/ 0 h 4566884"/>
              <a:gd name="connsiteX2" fmla="*/ 5757798 w 7892384"/>
              <a:gd name="connsiteY2" fmla="*/ 297712 h 4566884"/>
              <a:gd name="connsiteX3" fmla="*/ 7892384 w 7892384"/>
              <a:gd name="connsiteY3" fmla="*/ 2432298 h 4566884"/>
              <a:gd name="connsiteX4" fmla="*/ 7892383 w 7892384"/>
              <a:gd name="connsiteY4" fmla="*/ 2432298 h 4566884"/>
              <a:gd name="connsiteX5" fmla="*/ 5757797 w 7892384"/>
              <a:gd name="connsiteY5" fmla="*/ 4566884 h 4566884"/>
              <a:gd name="connsiteX6" fmla="*/ 2251544 w 7892384"/>
              <a:gd name="connsiteY6" fmla="*/ 4566883 h 4566884"/>
              <a:gd name="connsiteX7" fmla="*/ 85060 w 7892384"/>
              <a:gd name="connsiteY7" fmla="*/ 2804437 h 4566884"/>
              <a:gd name="connsiteX8" fmla="*/ 0 w 7892384"/>
              <a:gd name="connsiteY8" fmla="*/ 2262177 h 4566884"/>
              <a:gd name="connsiteX0" fmla="*/ 0 w 7892384"/>
              <a:gd name="connsiteY0" fmla="*/ 2262177 h 4620046"/>
              <a:gd name="connsiteX1" fmla="*/ 2028260 w 7892384"/>
              <a:gd name="connsiteY1" fmla="*/ 0 h 4620046"/>
              <a:gd name="connsiteX2" fmla="*/ 5757798 w 7892384"/>
              <a:gd name="connsiteY2" fmla="*/ 297712 h 4620046"/>
              <a:gd name="connsiteX3" fmla="*/ 7892384 w 7892384"/>
              <a:gd name="connsiteY3" fmla="*/ 2432298 h 4620046"/>
              <a:gd name="connsiteX4" fmla="*/ 7892383 w 7892384"/>
              <a:gd name="connsiteY4" fmla="*/ 2432298 h 4620046"/>
              <a:gd name="connsiteX5" fmla="*/ 5757797 w 7892384"/>
              <a:gd name="connsiteY5" fmla="*/ 4566884 h 4620046"/>
              <a:gd name="connsiteX6" fmla="*/ 2357869 w 7892384"/>
              <a:gd name="connsiteY6" fmla="*/ 4620046 h 4620046"/>
              <a:gd name="connsiteX7" fmla="*/ 85060 w 7892384"/>
              <a:gd name="connsiteY7" fmla="*/ 2804437 h 4620046"/>
              <a:gd name="connsiteX8" fmla="*/ 0 w 7892384"/>
              <a:gd name="connsiteY8" fmla="*/ 2262177 h 4620046"/>
              <a:gd name="connsiteX0" fmla="*/ 0 w 7892384"/>
              <a:gd name="connsiteY0" fmla="*/ 2294075 h 4651944"/>
              <a:gd name="connsiteX1" fmla="*/ 1592325 w 7892384"/>
              <a:gd name="connsiteY1" fmla="*/ 0 h 4651944"/>
              <a:gd name="connsiteX2" fmla="*/ 5757798 w 7892384"/>
              <a:gd name="connsiteY2" fmla="*/ 329610 h 4651944"/>
              <a:gd name="connsiteX3" fmla="*/ 7892384 w 7892384"/>
              <a:gd name="connsiteY3" fmla="*/ 2464196 h 4651944"/>
              <a:gd name="connsiteX4" fmla="*/ 7892383 w 7892384"/>
              <a:gd name="connsiteY4" fmla="*/ 2464196 h 4651944"/>
              <a:gd name="connsiteX5" fmla="*/ 5757797 w 7892384"/>
              <a:gd name="connsiteY5" fmla="*/ 4598782 h 4651944"/>
              <a:gd name="connsiteX6" fmla="*/ 2357869 w 7892384"/>
              <a:gd name="connsiteY6" fmla="*/ 4651944 h 4651944"/>
              <a:gd name="connsiteX7" fmla="*/ 85060 w 7892384"/>
              <a:gd name="connsiteY7" fmla="*/ 2836335 h 4651944"/>
              <a:gd name="connsiteX8" fmla="*/ 0 w 7892384"/>
              <a:gd name="connsiteY8" fmla="*/ 2294075 h 4651944"/>
              <a:gd name="connsiteX0" fmla="*/ 4144 w 7896528"/>
              <a:gd name="connsiteY0" fmla="*/ 1964465 h 4322334"/>
              <a:gd name="connsiteX1" fmla="*/ 1054209 w 7896528"/>
              <a:gd name="connsiteY1" fmla="*/ 10632 h 4322334"/>
              <a:gd name="connsiteX2" fmla="*/ 5761942 w 7896528"/>
              <a:gd name="connsiteY2" fmla="*/ 0 h 4322334"/>
              <a:gd name="connsiteX3" fmla="*/ 7896528 w 7896528"/>
              <a:gd name="connsiteY3" fmla="*/ 2134586 h 4322334"/>
              <a:gd name="connsiteX4" fmla="*/ 7896527 w 7896528"/>
              <a:gd name="connsiteY4" fmla="*/ 2134586 h 4322334"/>
              <a:gd name="connsiteX5" fmla="*/ 5761941 w 7896528"/>
              <a:gd name="connsiteY5" fmla="*/ 4269172 h 4322334"/>
              <a:gd name="connsiteX6" fmla="*/ 2362013 w 7896528"/>
              <a:gd name="connsiteY6" fmla="*/ 4322334 h 4322334"/>
              <a:gd name="connsiteX7" fmla="*/ 89204 w 7896528"/>
              <a:gd name="connsiteY7" fmla="*/ 2506725 h 4322334"/>
              <a:gd name="connsiteX8" fmla="*/ 4144 w 7896528"/>
              <a:gd name="connsiteY8" fmla="*/ 1964465 h 4322334"/>
              <a:gd name="connsiteX0" fmla="*/ 4144 w 7896528"/>
              <a:gd name="connsiteY0" fmla="*/ 4431219 h 6789088"/>
              <a:gd name="connsiteX1" fmla="*/ 1054209 w 7896528"/>
              <a:gd name="connsiteY1" fmla="*/ 2477386 h 6789088"/>
              <a:gd name="connsiteX2" fmla="*/ 5081458 w 7896528"/>
              <a:gd name="connsiteY2" fmla="*/ 0 h 6789088"/>
              <a:gd name="connsiteX3" fmla="*/ 7896528 w 7896528"/>
              <a:gd name="connsiteY3" fmla="*/ 4601340 h 6789088"/>
              <a:gd name="connsiteX4" fmla="*/ 7896527 w 7896528"/>
              <a:gd name="connsiteY4" fmla="*/ 4601340 h 6789088"/>
              <a:gd name="connsiteX5" fmla="*/ 5761941 w 7896528"/>
              <a:gd name="connsiteY5" fmla="*/ 6735926 h 6789088"/>
              <a:gd name="connsiteX6" fmla="*/ 2362013 w 7896528"/>
              <a:gd name="connsiteY6" fmla="*/ 6789088 h 6789088"/>
              <a:gd name="connsiteX7" fmla="*/ 89204 w 7896528"/>
              <a:gd name="connsiteY7" fmla="*/ 4973479 h 6789088"/>
              <a:gd name="connsiteX8" fmla="*/ 4144 w 7896528"/>
              <a:gd name="connsiteY8" fmla="*/ 4431219 h 6789088"/>
              <a:gd name="connsiteX0" fmla="*/ 4144 w 7896528"/>
              <a:gd name="connsiteY0" fmla="*/ 4431219 h 6789088"/>
              <a:gd name="connsiteX1" fmla="*/ 1054209 w 7896528"/>
              <a:gd name="connsiteY1" fmla="*/ 2477386 h 6789088"/>
              <a:gd name="connsiteX2" fmla="*/ 5081458 w 7896528"/>
              <a:gd name="connsiteY2" fmla="*/ 0 h 6789088"/>
              <a:gd name="connsiteX3" fmla="*/ 7896528 w 7896528"/>
              <a:gd name="connsiteY3" fmla="*/ 4601340 h 6789088"/>
              <a:gd name="connsiteX4" fmla="*/ 7896527 w 7896528"/>
              <a:gd name="connsiteY4" fmla="*/ 4601340 h 6789088"/>
              <a:gd name="connsiteX5" fmla="*/ 5761941 w 7896528"/>
              <a:gd name="connsiteY5" fmla="*/ 6735926 h 6789088"/>
              <a:gd name="connsiteX6" fmla="*/ 2362013 w 7896528"/>
              <a:gd name="connsiteY6" fmla="*/ 6789088 h 6789088"/>
              <a:gd name="connsiteX7" fmla="*/ 89204 w 7896528"/>
              <a:gd name="connsiteY7" fmla="*/ 4973479 h 6789088"/>
              <a:gd name="connsiteX8" fmla="*/ 4144 w 7896528"/>
              <a:gd name="connsiteY8" fmla="*/ 4431219 h 6789088"/>
              <a:gd name="connsiteX0" fmla="*/ 4144 w 7896528"/>
              <a:gd name="connsiteY0" fmla="*/ 3857061 h 6214930"/>
              <a:gd name="connsiteX1" fmla="*/ 1054209 w 7896528"/>
              <a:gd name="connsiteY1" fmla="*/ 1903228 h 6214930"/>
              <a:gd name="connsiteX2" fmla="*/ 4198955 w 7896528"/>
              <a:gd name="connsiteY2" fmla="*/ 0 h 6214930"/>
              <a:gd name="connsiteX3" fmla="*/ 7896528 w 7896528"/>
              <a:gd name="connsiteY3" fmla="*/ 4027182 h 6214930"/>
              <a:gd name="connsiteX4" fmla="*/ 7896527 w 7896528"/>
              <a:gd name="connsiteY4" fmla="*/ 4027182 h 6214930"/>
              <a:gd name="connsiteX5" fmla="*/ 5761941 w 7896528"/>
              <a:gd name="connsiteY5" fmla="*/ 6161768 h 6214930"/>
              <a:gd name="connsiteX6" fmla="*/ 2362013 w 7896528"/>
              <a:gd name="connsiteY6" fmla="*/ 6214930 h 6214930"/>
              <a:gd name="connsiteX7" fmla="*/ 89204 w 7896528"/>
              <a:gd name="connsiteY7" fmla="*/ 4399321 h 6214930"/>
              <a:gd name="connsiteX8" fmla="*/ 4144 w 7896528"/>
              <a:gd name="connsiteY8" fmla="*/ 3857061 h 6214930"/>
              <a:gd name="connsiteX0" fmla="*/ 4144 w 7896528"/>
              <a:gd name="connsiteY0" fmla="*/ 3857061 h 6214930"/>
              <a:gd name="connsiteX1" fmla="*/ 1054209 w 7896528"/>
              <a:gd name="connsiteY1" fmla="*/ 1903228 h 6214930"/>
              <a:gd name="connsiteX2" fmla="*/ 1052962 w 7896528"/>
              <a:gd name="connsiteY2" fmla="*/ 1892595 h 6214930"/>
              <a:gd name="connsiteX3" fmla="*/ 4198955 w 7896528"/>
              <a:gd name="connsiteY3" fmla="*/ 0 h 6214930"/>
              <a:gd name="connsiteX4" fmla="*/ 7896528 w 7896528"/>
              <a:gd name="connsiteY4" fmla="*/ 4027182 h 6214930"/>
              <a:gd name="connsiteX5" fmla="*/ 7896527 w 7896528"/>
              <a:gd name="connsiteY5" fmla="*/ 4027182 h 6214930"/>
              <a:gd name="connsiteX6" fmla="*/ 5761941 w 7896528"/>
              <a:gd name="connsiteY6" fmla="*/ 6161768 h 6214930"/>
              <a:gd name="connsiteX7" fmla="*/ 2362013 w 7896528"/>
              <a:gd name="connsiteY7" fmla="*/ 6214930 h 6214930"/>
              <a:gd name="connsiteX8" fmla="*/ 89204 w 7896528"/>
              <a:gd name="connsiteY8" fmla="*/ 4399321 h 6214930"/>
              <a:gd name="connsiteX9" fmla="*/ 4144 w 7896528"/>
              <a:gd name="connsiteY9" fmla="*/ 3857061 h 6214930"/>
              <a:gd name="connsiteX0" fmla="*/ 4144 w 7896528"/>
              <a:gd name="connsiteY0" fmla="*/ 3857061 h 6214930"/>
              <a:gd name="connsiteX1" fmla="*/ 1054209 w 7896528"/>
              <a:gd name="connsiteY1" fmla="*/ 1903228 h 6214930"/>
              <a:gd name="connsiteX2" fmla="*/ 2307603 w 7896528"/>
              <a:gd name="connsiteY2" fmla="*/ 1105786 h 6214930"/>
              <a:gd name="connsiteX3" fmla="*/ 4198955 w 7896528"/>
              <a:gd name="connsiteY3" fmla="*/ 0 h 6214930"/>
              <a:gd name="connsiteX4" fmla="*/ 7896528 w 7896528"/>
              <a:gd name="connsiteY4" fmla="*/ 4027182 h 6214930"/>
              <a:gd name="connsiteX5" fmla="*/ 7896527 w 7896528"/>
              <a:gd name="connsiteY5" fmla="*/ 4027182 h 6214930"/>
              <a:gd name="connsiteX6" fmla="*/ 5761941 w 7896528"/>
              <a:gd name="connsiteY6" fmla="*/ 6161768 h 6214930"/>
              <a:gd name="connsiteX7" fmla="*/ 2362013 w 7896528"/>
              <a:gd name="connsiteY7" fmla="*/ 6214930 h 6214930"/>
              <a:gd name="connsiteX8" fmla="*/ 89204 w 7896528"/>
              <a:gd name="connsiteY8" fmla="*/ 4399321 h 6214930"/>
              <a:gd name="connsiteX9" fmla="*/ 4144 w 7896528"/>
              <a:gd name="connsiteY9" fmla="*/ 3857061 h 6214930"/>
              <a:gd name="connsiteX0" fmla="*/ 4144 w 7896528"/>
              <a:gd name="connsiteY0" fmla="*/ 3878326 h 6236195"/>
              <a:gd name="connsiteX1" fmla="*/ 1054209 w 7896528"/>
              <a:gd name="connsiteY1" fmla="*/ 1924493 h 6236195"/>
              <a:gd name="connsiteX2" fmla="*/ 2307603 w 7896528"/>
              <a:gd name="connsiteY2" fmla="*/ 1127051 h 6236195"/>
              <a:gd name="connsiteX3" fmla="*/ 6006490 w 7896528"/>
              <a:gd name="connsiteY3" fmla="*/ 0 h 6236195"/>
              <a:gd name="connsiteX4" fmla="*/ 7896528 w 7896528"/>
              <a:gd name="connsiteY4" fmla="*/ 4048447 h 6236195"/>
              <a:gd name="connsiteX5" fmla="*/ 7896527 w 7896528"/>
              <a:gd name="connsiteY5" fmla="*/ 4048447 h 6236195"/>
              <a:gd name="connsiteX6" fmla="*/ 5761941 w 7896528"/>
              <a:gd name="connsiteY6" fmla="*/ 6183033 h 6236195"/>
              <a:gd name="connsiteX7" fmla="*/ 2362013 w 7896528"/>
              <a:gd name="connsiteY7" fmla="*/ 6236195 h 6236195"/>
              <a:gd name="connsiteX8" fmla="*/ 89204 w 7896528"/>
              <a:gd name="connsiteY8" fmla="*/ 4420586 h 6236195"/>
              <a:gd name="connsiteX9" fmla="*/ 4144 w 7896528"/>
              <a:gd name="connsiteY9" fmla="*/ 3878326 h 6236195"/>
              <a:gd name="connsiteX0" fmla="*/ 4144 w 7896528"/>
              <a:gd name="connsiteY0" fmla="*/ 3888959 h 6246828"/>
              <a:gd name="connsiteX1" fmla="*/ 1054209 w 7896528"/>
              <a:gd name="connsiteY1" fmla="*/ 1935126 h 6246828"/>
              <a:gd name="connsiteX2" fmla="*/ 4263993 w 7896528"/>
              <a:gd name="connsiteY2" fmla="*/ 0 h 6246828"/>
              <a:gd name="connsiteX3" fmla="*/ 6006490 w 7896528"/>
              <a:gd name="connsiteY3" fmla="*/ 10633 h 6246828"/>
              <a:gd name="connsiteX4" fmla="*/ 7896528 w 7896528"/>
              <a:gd name="connsiteY4" fmla="*/ 4059080 h 6246828"/>
              <a:gd name="connsiteX5" fmla="*/ 7896527 w 7896528"/>
              <a:gd name="connsiteY5" fmla="*/ 4059080 h 6246828"/>
              <a:gd name="connsiteX6" fmla="*/ 5761941 w 7896528"/>
              <a:gd name="connsiteY6" fmla="*/ 6193666 h 6246828"/>
              <a:gd name="connsiteX7" fmla="*/ 2362013 w 7896528"/>
              <a:gd name="connsiteY7" fmla="*/ 6246828 h 6246828"/>
              <a:gd name="connsiteX8" fmla="*/ 89204 w 7896528"/>
              <a:gd name="connsiteY8" fmla="*/ 4431219 h 6246828"/>
              <a:gd name="connsiteX9" fmla="*/ 4144 w 7896528"/>
              <a:gd name="connsiteY9" fmla="*/ 3888959 h 6246828"/>
              <a:gd name="connsiteX0" fmla="*/ 4144 w 7896528"/>
              <a:gd name="connsiteY0" fmla="*/ 3878326 h 6236195"/>
              <a:gd name="connsiteX1" fmla="*/ 1054209 w 7896528"/>
              <a:gd name="connsiteY1" fmla="*/ 1924493 h 6236195"/>
              <a:gd name="connsiteX2" fmla="*/ 4286218 w 7896528"/>
              <a:gd name="connsiteY2" fmla="*/ 103667 h 6236195"/>
              <a:gd name="connsiteX3" fmla="*/ 6006490 w 7896528"/>
              <a:gd name="connsiteY3" fmla="*/ 0 h 6236195"/>
              <a:gd name="connsiteX4" fmla="*/ 7896528 w 7896528"/>
              <a:gd name="connsiteY4" fmla="*/ 4048447 h 6236195"/>
              <a:gd name="connsiteX5" fmla="*/ 7896527 w 7896528"/>
              <a:gd name="connsiteY5" fmla="*/ 4048447 h 6236195"/>
              <a:gd name="connsiteX6" fmla="*/ 5761941 w 7896528"/>
              <a:gd name="connsiteY6" fmla="*/ 6183033 h 6236195"/>
              <a:gd name="connsiteX7" fmla="*/ 2362013 w 7896528"/>
              <a:gd name="connsiteY7" fmla="*/ 6236195 h 6236195"/>
              <a:gd name="connsiteX8" fmla="*/ 89204 w 7896528"/>
              <a:gd name="connsiteY8" fmla="*/ 4420586 h 6236195"/>
              <a:gd name="connsiteX9" fmla="*/ 4144 w 7896528"/>
              <a:gd name="connsiteY9" fmla="*/ 3878326 h 6236195"/>
              <a:gd name="connsiteX0" fmla="*/ 4144 w 7896528"/>
              <a:gd name="connsiteY0" fmla="*/ 3878326 h 6236195"/>
              <a:gd name="connsiteX1" fmla="*/ 1054209 w 7896528"/>
              <a:gd name="connsiteY1" fmla="*/ 1924493 h 6236195"/>
              <a:gd name="connsiteX2" fmla="*/ 4241768 w 7896528"/>
              <a:gd name="connsiteY2" fmla="*/ 5242 h 6236195"/>
              <a:gd name="connsiteX3" fmla="*/ 6006490 w 7896528"/>
              <a:gd name="connsiteY3" fmla="*/ 0 h 6236195"/>
              <a:gd name="connsiteX4" fmla="*/ 7896528 w 7896528"/>
              <a:gd name="connsiteY4" fmla="*/ 4048447 h 6236195"/>
              <a:gd name="connsiteX5" fmla="*/ 7896527 w 7896528"/>
              <a:gd name="connsiteY5" fmla="*/ 4048447 h 6236195"/>
              <a:gd name="connsiteX6" fmla="*/ 5761941 w 7896528"/>
              <a:gd name="connsiteY6" fmla="*/ 6183033 h 6236195"/>
              <a:gd name="connsiteX7" fmla="*/ 2362013 w 7896528"/>
              <a:gd name="connsiteY7" fmla="*/ 6236195 h 6236195"/>
              <a:gd name="connsiteX8" fmla="*/ 89204 w 7896528"/>
              <a:gd name="connsiteY8" fmla="*/ 4420586 h 6236195"/>
              <a:gd name="connsiteX9" fmla="*/ 4144 w 7896528"/>
              <a:gd name="connsiteY9" fmla="*/ 3878326 h 6236195"/>
              <a:gd name="connsiteX0" fmla="*/ 4144 w 7896528"/>
              <a:gd name="connsiteY0" fmla="*/ 3878326 h 6236195"/>
              <a:gd name="connsiteX1" fmla="*/ 1054209 w 7896528"/>
              <a:gd name="connsiteY1" fmla="*/ 1924493 h 6236195"/>
              <a:gd name="connsiteX2" fmla="*/ 4244943 w 7896528"/>
              <a:gd name="connsiteY2" fmla="*/ 43342 h 6236195"/>
              <a:gd name="connsiteX3" fmla="*/ 6006490 w 7896528"/>
              <a:gd name="connsiteY3" fmla="*/ 0 h 6236195"/>
              <a:gd name="connsiteX4" fmla="*/ 7896528 w 7896528"/>
              <a:gd name="connsiteY4" fmla="*/ 4048447 h 6236195"/>
              <a:gd name="connsiteX5" fmla="*/ 7896527 w 7896528"/>
              <a:gd name="connsiteY5" fmla="*/ 4048447 h 6236195"/>
              <a:gd name="connsiteX6" fmla="*/ 5761941 w 7896528"/>
              <a:gd name="connsiteY6" fmla="*/ 6183033 h 6236195"/>
              <a:gd name="connsiteX7" fmla="*/ 2362013 w 7896528"/>
              <a:gd name="connsiteY7" fmla="*/ 6236195 h 6236195"/>
              <a:gd name="connsiteX8" fmla="*/ 89204 w 7896528"/>
              <a:gd name="connsiteY8" fmla="*/ 4420586 h 6236195"/>
              <a:gd name="connsiteX9" fmla="*/ 4144 w 7896528"/>
              <a:gd name="connsiteY9" fmla="*/ 3878326 h 6236195"/>
              <a:gd name="connsiteX0" fmla="*/ 4144 w 7896528"/>
              <a:gd name="connsiteY0" fmla="*/ 3878326 h 6236195"/>
              <a:gd name="connsiteX1" fmla="*/ 1054209 w 7896528"/>
              <a:gd name="connsiteY1" fmla="*/ 1924493 h 6236195"/>
              <a:gd name="connsiteX2" fmla="*/ 4232243 w 7896528"/>
              <a:gd name="connsiteY2" fmla="*/ 11592 h 6236195"/>
              <a:gd name="connsiteX3" fmla="*/ 6006490 w 7896528"/>
              <a:gd name="connsiteY3" fmla="*/ 0 h 6236195"/>
              <a:gd name="connsiteX4" fmla="*/ 7896528 w 7896528"/>
              <a:gd name="connsiteY4" fmla="*/ 4048447 h 6236195"/>
              <a:gd name="connsiteX5" fmla="*/ 7896527 w 7896528"/>
              <a:gd name="connsiteY5" fmla="*/ 4048447 h 6236195"/>
              <a:gd name="connsiteX6" fmla="*/ 5761941 w 7896528"/>
              <a:gd name="connsiteY6" fmla="*/ 6183033 h 6236195"/>
              <a:gd name="connsiteX7" fmla="*/ 2362013 w 7896528"/>
              <a:gd name="connsiteY7" fmla="*/ 6236195 h 6236195"/>
              <a:gd name="connsiteX8" fmla="*/ 89204 w 7896528"/>
              <a:gd name="connsiteY8" fmla="*/ 4420586 h 6236195"/>
              <a:gd name="connsiteX9" fmla="*/ 4144 w 7896528"/>
              <a:gd name="connsiteY9" fmla="*/ 3878326 h 6236195"/>
              <a:gd name="connsiteX0" fmla="*/ 59353 w 7951737"/>
              <a:gd name="connsiteY0" fmla="*/ 3878326 h 6236195"/>
              <a:gd name="connsiteX1" fmla="*/ 855418 w 7951737"/>
              <a:gd name="connsiteY1" fmla="*/ 1873693 h 6236195"/>
              <a:gd name="connsiteX2" fmla="*/ 4287452 w 7951737"/>
              <a:gd name="connsiteY2" fmla="*/ 11592 h 6236195"/>
              <a:gd name="connsiteX3" fmla="*/ 6061699 w 7951737"/>
              <a:gd name="connsiteY3" fmla="*/ 0 h 6236195"/>
              <a:gd name="connsiteX4" fmla="*/ 7951737 w 7951737"/>
              <a:gd name="connsiteY4" fmla="*/ 4048447 h 6236195"/>
              <a:gd name="connsiteX5" fmla="*/ 7951736 w 7951737"/>
              <a:gd name="connsiteY5" fmla="*/ 4048447 h 6236195"/>
              <a:gd name="connsiteX6" fmla="*/ 5817150 w 7951737"/>
              <a:gd name="connsiteY6" fmla="*/ 6183033 h 6236195"/>
              <a:gd name="connsiteX7" fmla="*/ 2417222 w 7951737"/>
              <a:gd name="connsiteY7" fmla="*/ 6236195 h 6236195"/>
              <a:gd name="connsiteX8" fmla="*/ 144413 w 7951737"/>
              <a:gd name="connsiteY8" fmla="*/ 4420586 h 6236195"/>
              <a:gd name="connsiteX9" fmla="*/ 59353 w 7951737"/>
              <a:gd name="connsiteY9" fmla="*/ 3878326 h 6236195"/>
              <a:gd name="connsiteX0" fmla="*/ 59353 w 7951737"/>
              <a:gd name="connsiteY0" fmla="*/ 3878326 h 6236195"/>
              <a:gd name="connsiteX1" fmla="*/ 855418 w 7951737"/>
              <a:gd name="connsiteY1" fmla="*/ 1873693 h 6236195"/>
              <a:gd name="connsiteX2" fmla="*/ 4287452 w 7951737"/>
              <a:gd name="connsiteY2" fmla="*/ 11592 h 6236195"/>
              <a:gd name="connsiteX3" fmla="*/ 6061699 w 7951737"/>
              <a:gd name="connsiteY3" fmla="*/ 0 h 6236195"/>
              <a:gd name="connsiteX4" fmla="*/ 7951737 w 7951737"/>
              <a:gd name="connsiteY4" fmla="*/ 4048447 h 6236195"/>
              <a:gd name="connsiteX5" fmla="*/ 7951736 w 7951737"/>
              <a:gd name="connsiteY5" fmla="*/ 4048447 h 6236195"/>
              <a:gd name="connsiteX6" fmla="*/ 5817150 w 7951737"/>
              <a:gd name="connsiteY6" fmla="*/ 6183033 h 6236195"/>
              <a:gd name="connsiteX7" fmla="*/ 2417222 w 7951737"/>
              <a:gd name="connsiteY7" fmla="*/ 6236195 h 6236195"/>
              <a:gd name="connsiteX8" fmla="*/ 144413 w 7951737"/>
              <a:gd name="connsiteY8" fmla="*/ 4420586 h 6236195"/>
              <a:gd name="connsiteX9" fmla="*/ 59353 w 7951737"/>
              <a:gd name="connsiteY9" fmla="*/ 3878326 h 6236195"/>
              <a:gd name="connsiteX0" fmla="*/ 59353 w 7951737"/>
              <a:gd name="connsiteY0" fmla="*/ 3878326 h 6236195"/>
              <a:gd name="connsiteX1" fmla="*/ 855418 w 7951737"/>
              <a:gd name="connsiteY1" fmla="*/ 1873693 h 6236195"/>
              <a:gd name="connsiteX2" fmla="*/ 3731827 w 7951737"/>
              <a:gd name="connsiteY2" fmla="*/ 176692 h 6236195"/>
              <a:gd name="connsiteX3" fmla="*/ 6061699 w 7951737"/>
              <a:gd name="connsiteY3" fmla="*/ 0 h 6236195"/>
              <a:gd name="connsiteX4" fmla="*/ 7951737 w 7951737"/>
              <a:gd name="connsiteY4" fmla="*/ 4048447 h 6236195"/>
              <a:gd name="connsiteX5" fmla="*/ 7951736 w 7951737"/>
              <a:gd name="connsiteY5" fmla="*/ 4048447 h 6236195"/>
              <a:gd name="connsiteX6" fmla="*/ 5817150 w 7951737"/>
              <a:gd name="connsiteY6" fmla="*/ 6183033 h 6236195"/>
              <a:gd name="connsiteX7" fmla="*/ 2417222 w 7951737"/>
              <a:gd name="connsiteY7" fmla="*/ 6236195 h 6236195"/>
              <a:gd name="connsiteX8" fmla="*/ 144413 w 7951737"/>
              <a:gd name="connsiteY8" fmla="*/ 4420586 h 6236195"/>
              <a:gd name="connsiteX9" fmla="*/ 59353 w 7951737"/>
              <a:gd name="connsiteY9" fmla="*/ 3878326 h 6236195"/>
              <a:gd name="connsiteX0" fmla="*/ 59353 w 7951737"/>
              <a:gd name="connsiteY0" fmla="*/ 3878326 h 6236195"/>
              <a:gd name="connsiteX1" fmla="*/ 855418 w 7951737"/>
              <a:gd name="connsiteY1" fmla="*/ 1873693 h 6236195"/>
              <a:gd name="connsiteX2" fmla="*/ 3731827 w 7951737"/>
              <a:gd name="connsiteY2" fmla="*/ 176692 h 6236195"/>
              <a:gd name="connsiteX3" fmla="*/ 6061699 w 7951737"/>
              <a:gd name="connsiteY3" fmla="*/ 0 h 6236195"/>
              <a:gd name="connsiteX4" fmla="*/ 7951737 w 7951737"/>
              <a:gd name="connsiteY4" fmla="*/ 4048447 h 6236195"/>
              <a:gd name="connsiteX5" fmla="*/ 7951736 w 7951737"/>
              <a:gd name="connsiteY5" fmla="*/ 4048447 h 6236195"/>
              <a:gd name="connsiteX6" fmla="*/ 5817150 w 7951737"/>
              <a:gd name="connsiteY6" fmla="*/ 6183033 h 6236195"/>
              <a:gd name="connsiteX7" fmla="*/ 2417222 w 7951737"/>
              <a:gd name="connsiteY7" fmla="*/ 6236195 h 6236195"/>
              <a:gd name="connsiteX8" fmla="*/ 144413 w 7951737"/>
              <a:gd name="connsiteY8" fmla="*/ 4420586 h 6236195"/>
              <a:gd name="connsiteX9" fmla="*/ 59353 w 7951737"/>
              <a:gd name="connsiteY9" fmla="*/ 3878326 h 6236195"/>
              <a:gd name="connsiteX0" fmla="*/ 59353 w 7951737"/>
              <a:gd name="connsiteY0" fmla="*/ 3701634 h 6059503"/>
              <a:gd name="connsiteX1" fmla="*/ 855418 w 7951737"/>
              <a:gd name="connsiteY1" fmla="*/ 1697001 h 6059503"/>
              <a:gd name="connsiteX2" fmla="*/ 3731827 w 7951737"/>
              <a:gd name="connsiteY2" fmla="*/ 0 h 6059503"/>
              <a:gd name="connsiteX3" fmla="*/ 5544174 w 7951737"/>
              <a:gd name="connsiteY3" fmla="*/ 1108 h 6059503"/>
              <a:gd name="connsiteX4" fmla="*/ 7951737 w 7951737"/>
              <a:gd name="connsiteY4" fmla="*/ 3871755 h 6059503"/>
              <a:gd name="connsiteX5" fmla="*/ 7951736 w 7951737"/>
              <a:gd name="connsiteY5" fmla="*/ 3871755 h 6059503"/>
              <a:gd name="connsiteX6" fmla="*/ 5817150 w 7951737"/>
              <a:gd name="connsiteY6" fmla="*/ 6006341 h 6059503"/>
              <a:gd name="connsiteX7" fmla="*/ 2417222 w 7951737"/>
              <a:gd name="connsiteY7" fmla="*/ 6059503 h 6059503"/>
              <a:gd name="connsiteX8" fmla="*/ 144413 w 7951737"/>
              <a:gd name="connsiteY8" fmla="*/ 4243894 h 6059503"/>
              <a:gd name="connsiteX9" fmla="*/ 59353 w 7951737"/>
              <a:gd name="connsiteY9" fmla="*/ 3701634 h 6059503"/>
              <a:gd name="connsiteX0" fmla="*/ 59353 w 7951737"/>
              <a:gd name="connsiteY0" fmla="*/ 3701634 h 6059503"/>
              <a:gd name="connsiteX1" fmla="*/ 855418 w 7951737"/>
              <a:gd name="connsiteY1" fmla="*/ 1697001 h 6059503"/>
              <a:gd name="connsiteX2" fmla="*/ 3731827 w 7951737"/>
              <a:gd name="connsiteY2" fmla="*/ 0 h 6059503"/>
              <a:gd name="connsiteX3" fmla="*/ 5544174 w 7951737"/>
              <a:gd name="connsiteY3" fmla="*/ 1108 h 6059503"/>
              <a:gd name="connsiteX4" fmla="*/ 7951737 w 7951737"/>
              <a:gd name="connsiteY4" fmla="*/ 3871755 h 6059503"/>
              <a:gd name="connsiteX5" fmla="*/ 7951736 w 7951737"/>
              <a:gd name="connsiteY5" fmla="*/ 3871755 h 6059503"/>
              <a:gd name="connsiteX6" fmla="*/ 5817150 w 7951737"/>
              <a:gd name="connsiteY6" fmla="*/ 6006341 h 6059503"/>
              <a:gd name="connsiteX7" fmla="*/ 2417222 w 7951737"/>
              <a:gd name="connsiteY7" fmla="*/ 6059503 h 6059503"/>
              <a:gd name="connsiteX8" fmla="*/ 144413 w 7951737"/>
              <a:gd name="connsiteY8" fmla="*/ 4243894 h 6059503"/>
              <a:gd name="connsiteX9" fmla="*/ 59353 w 7951737"/>
              <a:gd name="connsiteY9" fmla="*/ 3701634 h 6059503"/>
              <a:gd name="connsiteX0" fmla="*/ 59353 w 7951737"/>
              <a:gd name="connsiteY0" fmla="*/ 3701634 h 6059503"/>
              <a:gd name="connsiteX1" fmla="*/ 855418 w 7951737"/>
              <a:gd name="connsiteY1" fmla="*/ 1697001 h 6059503"/>
              <a:gd name="connsiteX2" fmla="*/ 3731827 w 7951737"/>
              <a:gd name="connsiteY2" fmla="*/ 0 h 6059503"/>
              <a:gd name="connsiteX3" fmla="*/ 5544174 w 7951737"/>
              <a:gd name="connsiteY3" fmla="*/ 1108 h 6059503"/>
              <a:gd name="connsiteX4" fmla="*/ 7951737 w 7951737"/>
              <a:gd name="connsiteY4" fmla="*/ 3871755 h 6059503"/>
              <a:gd name="connsiteX5" fmla="*/ 7951736 w 7951737"/>
              <a:gd name="connsiteY5" fmla="*/ 3871755 h 6059503"/>
              <a:gd name="connsiteX6" fmla="*/ 5817150 w 7951737"/>
              <a:gd name="connsiteY6" fmla="*/ 6006341 h 6059503"/>
              <a:gd name="connsiteX7" fmla="*/ 2417222 w 7951737"/>
              <a:gd name="connsiteY7" fmla="*/ 6059503 h 6059503"/>
              <a:gd name="connsiteX8" fmla="*/ 144413 w 7951737"/>
              <a:gd name="connsiteY8" fmla="*/ 4243894 h 6059503"/>
              <a:gd name="connsiteX9" fmla="*/ 59353 w 7951737"/>
              <a:gd name="connsiteY9" fmla="*/ 3701634 h 6059503"/>
              <a:gd name="connsiteX0" fmla="*/ 59353 w 7951737"/>
              <a:gd name="connsiteY0" fmla="*/ 3701634 h 6059503"/>
              <a:gd name="connsiteX1" fmla="*/ 855418 w 7951737"/>
              <a:gd name="connsiteY1" fmla="*/ 1697001 h 6059503"/>
              <a:gd name="connsiteX2" fmla="*/ 3731827 w 7951737"/>
              <a:gd name="connsiteY2" fmla="*/ 0 h 6059503"/>
              <a:gd name="connsiteX3" fmla="*/ 5544174 w 7951737"/>
              <a:gd name="connsiteY3" fmla="*/ 1108 h 6059503"/>
              <a:gd name="connsiteX4" fmla="*/ 7951737 w 7951737"/>
              <a:gd name="connsiteY4" fmla="*/ 3871755 h 6059503"/>
              <a:gd name="connsiteX5" fmla="*/ 6697611 w 7951737"/>
              <a:gd name="connsiteY5" fmla="*/ 4468655 h 6059503"/>
              <a:gd name="connsiteX6" fmla="*/ 5817150 w 7951737"/>
              <a:gd name="connsiteY6" fmla="*/ 6006341 h 6059503"/>
              <a:gd name="connsiteX7" fmla="*/ 2417222 w 7951737"/>
              <a:gd name="connsiteY7" fmla="*/ 6059503 h 6059503"/>
              <a:gd name="connsiteX8" fmla="*/ 144413 w 7951737"/>
              <a:gd name="connsiteY8" fmla="*/ 4243894 h 6059503"/>
              <a:gd name="connsiteX9" fmla="*/ 59353 w 7951737"/>
              <a:gd name="connsiteY9" fmla="*/ 3701634 h 6059503"/>
              <a:gd name="connsiteX0" fmla="*/ 59353 w 6731327"/>
              <a:gd name="connsiteY0" fmla="*/ 3701634 h 6059503"/>
              <a:gd name="connsiteX1" fmla="*/ 855418 w 6731327"/>
              <a:gd name="connsiteY1" fmla="*/ 1697001 h 6059503"/>
              <a:gd name="connsiteX2" fmla="*/ 3731827 w 6731327"/>
              <a:gd name="connsiteY2" fmla="*/ 0 h 6059503"/>
              <a:gd name="connsiteX3" fmla="*/ 5544174 w 6731327"/>
              <a:gd name="connsiteY3" fmla="*/ 1108 h 6059503"/>
              <a:gd name="connsiteX4" fmla="*/ 5535562 w 6731327"/>
              <a:gd name="connsiteY4" fmla="*/ 4443255 h 6059503"/>
              <a:gd name="connsiteX5" fmla="*/ 6697611 w 6731327"/>
              <a:gd name="connsiteY5" fmla="*/ 4468655 h 6059503"/>
              <a:gd name="connsiteX6" fmla="*/ 5817150 w 6731327"/>
              <a:gd name="connsiteY6" fmla="*/ 6006341 h 6059503"/>
              <a:gd name="connsiteX7" fmla="*/ 2417222 w 6731327"/>
              <a:gd name="connsiteY7" fmla="*/ 6059503 h 6059503"/>
              <a:gd name="connsiteX8" fmla="*/ 144413 w 6731327"/>
              <a:gd name="connsiteY8" fmla="*/ 4243894 h 6059503"/>
              <a:gd name="connsiteX9" fmla="*/ 59353 w 6731327"/>
              <a:gd name="connsiteY9" fmla="*/ 3701634 h 6059503"/>
              <a:gd name="connsiteX0" fmla="*/ 59353 w 6731327"/>
              <a:gd name="connsiteY0" fmla="*/ 3701634 h 6059503"/>
              <a:gd name="connsiteX1" fmla="*/ 855418 w 6731327"/>
              <a:gd name="connsiteY1" fmla="*/ 1697001 h 6059503"/>
              <a:gd name="connsiteX2" fmla="*/ 3731827 w 6731327"/>
              <a:gd name="connsiteY2" fmla="*/ 0 h 6059503"/>
              <a:gd name="connsiteX3" fmla="*/ 5544174 w 6731327"/>
              <a:gd name="connsiteY3" fmla="*/ 1108 h 6059503"/>
              <a:gd name="connsiteX4" fmla="*/ 5618112 w 6731327"/>
              <a:gd name="connsiteY4" fmla="*/ 4417855 h 6059503"/>
              <a:gd name="connsiteX5" fmla="*/ 6697611 w 6731327"/>
              <a:gd name="connsiteY5" fmla="*/ 4468655 h 6059503"/>
              <a:gd name="connsiteX6" fmla="*/ 5817150 w 6731327"/>
              <a:gd name="connsiteY6" fmla="*/ 6006341 h 6059503"/>
              <a:gd name="connsiteX7" fmla="*/ 2417222 w 6731327"/>
              <a:gd name="connsiteY7" fmla="*/ 6059503 h 6059503"/>
              <a:gd name="connsiteX8" fmla="*/ 144413 w 6731327"/>
              <a:gd name="connsiteY8" fmla="*/ 4243894 h 6059503"/>
              <a:gd name="connsiteX9" fmla="*/ 59353 w 6731327"/>
              <a:gd name="connsiteY9" fmla="*/ 3701634 h 6059503"/>
              <a:gd name="connsiteX0" fmla="*/ 59353 w 6731327"/>
              <a:gd name="connsiteY0" fmla="*/ 3701634 h 6059503"/>
              <a:gd name="connsiteX1" fmla="*/ 855418 w 6731327"/>
              <a:gd name="connsiteY1" fmla="*/ 1697001 h 6059503"/>
              <a:gd name="connsiteX2" fmla="*/ 3731827 w 6731327"/>
              <a:gd name="connsiteY2" fmla="*/ 0 h 6059503"/>
              <a:gd name="connsiteX3" fmla="*/ 5544174 w 6731327"/>
              <a:gd name="connsiteY3" fmla="*/ 1108 h 6059503"/>
              <a:gd name="connsiteX4" fmla="*/ 5548262 w 6731327"/>
              <a:gd name="connsiteY4" fmla="*/ 4446430 h 6059503"/>
              <a:gd name="connsiteX5" fmla="*/ 6697611 w 6731327"/>
              <a:gd name="connsiteY5" fmla="*/ 4468655 h 6059503"/>
              <a:gd name="connsiteX6" fmla="*/ 5817150 w 6731327"/>
              <a:gd name="connsiteY6" fmla="*/ 6006341 h 6059503"/>
              <a:gd name="connsiteX7" fmla="*/ 2417222 w 6731327"/>
              <a:gd name="connsiteY7" fmla="*/ 6059503 h 6059503"/>
              <a:gd name="connsiteX8" fmla="*/ 144413 w 6731327"/>
              <a:gd name="connsiteY8" fmla="*/ 4243894 h 6059503"/>
              <a:gd name="connsiteX9" fmla="*/ 59353 w 6731327"/>
              <a:gd name="connsiteY9" fmla="*/ 3701634 h 6059503"/>
              <a:gd name="connsiteX0" fmla="*/ 59353 w 6118752"/>
              <a:gd name="connsiteY0" fmla="*/ 3701634 h 6059503"/>
              <a:gd name="connsiteX1" fmla="*/ 855418 w 6118752"/>
              <a:gd name="connsiteY1" fmla="*/ 1697001 h 6059503"/>
              <a:gd name="connsiteX2" fmla="*/ 3731827 w 6118752"/>
              <a:gd name="connsiteY2" fmla="*/ 0 h 6059503"/>
              <a:gd name="connsiteX3" fmla="*/ 5544174 w 6118752"/>
              <a:gd name="connsiteY3" fmla="*/ 1108 h 6059503"/>
              <a:gd name="connsiteX4" fmla="*/ 5548262 w 6118752"/>
              <a:gd name="connsiteY4" fmla="*/ 4446430 h 6059503"/>
              <a:gd name="connsiteX5" fmla="*/ 4338586 w 6118752"/>
              <a:gd name="connsiteY5" fmla="*/ 5157630 h 6059503"/>
              <a:gd name="connsiteX6" fmla="*/ 5817150 w 6118752"/>
              <a:gd name="connsiteY6" fmla="*/ 6006341 h 6059503"/>
              <a:gd name="connsiteX7" fmla="*/ 2417222 w 6118752"/>
              <a:gd name="connsiteY7" fmla="*/ 6059503 h 6059503"/>
              <a:gd name="connsiteX8" fmla="*/ 144413 w 6118752"/>
              <a:gd name="connsiteY8" fmla="*/ 4243894 h 6059503"/>
              <a:gd name="connsiteX9" fmla="*/ 59353 w 6118752"/>
              <a:gd name="connsiteY9" fmla="*/ 3701634 h 6059503"/>
              <a:gd name="connsiteX0" fmla="*/ 59353 w 5548262"/>
              <a:gd name="connsiteY0" fmla="*/ 3701634 h 6059503"/>
              <a:gd name="connsiteX1" fmla="*/ 855418 w 5548262"/>
              <a:gd name="connsiteY1" fmla="*/ 1697001 h 6059503"/>
              <a:gd name="connsiteX2" fmla="*/ 3731827 w 5548262"/>
              <a:gd name="connsiteY2" fmla="*/ 0 h 6059503"/>
              <a:gd name="connsiteX3" fmla="*/ 5544174 w 5548262"/>
              <a:gd name="connsiteY3" fmla="*/ 1108 h 6059503"/>
              <a:gd name="connsiteX4" fmla="*/ 5548262 w 5548262"/>
              <a:gd name="connsiteY4" fmla="*/ 4446430 h 6059503"/>
              <a:gd name="connsiteX5" fmla="*/ 4338586 w 5548262"/>
              <a:gd name="connsiteY5" fmla="*/ 5157630 h 6059503"/>
              <a:gd name="connsiteX6" fmla="*/ 3289850 w 5548262"/>
              <a:gd name="connsiteY6" fmla="*/ 5088766 h 6059503"/>
              <a:gd name="connsiteX7" fmla="*/ 2417222 w 5548262"/>
              <a:gd name="connsiteY7" fmla="*/ 6059503 h 6059503"/>
              <a:gd name="connsiteX8" fmla="*/ 144413 w 5548262"/>
              <a:gd name="connsiteY8" fmla="*/ 4243894 h 6059503"/>
              <a:gd name="connsiteX9" fmla="*/ 59353 w 5548262"/>
              <a:gd name="connsiteY9" fmla="*/ 3701634 h 6059503"/>
              <a:gd name="connsiteX0" fmla="*/ 59353 w 5548262"/>
              <a:gd name="connsiteY0" fmla="*/ 3701634 h 6059503"/>
              <a:gd name="connsiteX1" fmla="*/ 855418 w 5548262"/>
              <a:gd name="connsiteY1" fmla="*/ 1697001 h 6059503"/>
              <a:gd name="connsiteX2" fmla="*/ 3731827 w 5548262"/>
              <a:gd name="connsiteY2" fmla="*/ 0 h 6059503"/>
              <a:gd name="connsiteX3" fmla="*/ 5544174 w 5548262"/>
              <a:gd name="connsiteY3" fmla="*/ 1108 h 6059503"/>
              <a:gd name="connsiteX4" fmla="*/ 5548262 w 5548262"/>
              <a:gd name="connsiteY4" fmla="*/ 4446430 h 6059503"/>
              <a:gd name="connsiteX5" fmla="*/ 4338586 w 5548262"/>
              <a:gd name="connsiteY5" fmla="*/ 5157630 h 6059503"/>
              <a:gd name="connsiteX6" fmla="*/ 3289850 w 5548262"/>
              <a:gd name="connsiteY6" fmla="*/ 5088766 h 6059503"/>
              <a:gd name="connsiteX7" fmla="*/ 2417222 w 5548262"/>
              <a:gd name="connsiteY7" fmla="*/ 6059503 h 6059503"/>
              <a:gd name="connsiteX8" fmla="*/ 144413 w 5548262"/>
              <a:gd name="connsiteY8" fmla="*/ 4243894 h 6059503"/>
              <a:gd name="connsiteX9" fmla="*/ 59353 w 5548262"/>
              <a:gd name="connsiteY9" fmla="*/ 3701634 h 6059503"/>
              <a:gd name="connsiteX0" fmla="*/ 59353 w 5548262"/>
              <a:gd name="connsiteY0" fmla="*/ 3701634 h 6059503"/>
              <a:gd name="connsiteX1" fmla="*/ 855418 w 5548262"/>
              <a:gd name="connsiteY1" fmla="*/ 1697001 h 6059503"/>
              <a:gd name="connsiteX2" fmla="*/ 3731827 w 5548262"/>
              <a:gd name="connsiteY2" fmla="*/ 0 h 6059503"/>
              <a:gd name="connsiteX3" fmla="*/ 5544174 w 5548262"/>
              <a:gd name="connsiteY3" fmla="*/ 1108 h 6059503"/>
              <a:gd name="connsiteX4" fmla="*/ 5548262 w 5548262"/>
              <a:gd name="connsiteY4" fmla="*/ 4446430 h 6059503"/>
              <a:gd name="connsiteX5" fmla="*/ 4338586 w 5548262"/>
              <a:gd name="connsiteY5" fmla="*/ 5157630 h 6059503"/>
              <a:gd name="connsiteX6" fmla="*/ 2788200 w 5548262"/>
              <a:gd name="connsiteY6" fmla="*/ 5345941 h 6059503"/>
              <a:gd name="connsiteX7" fmla="*/ 2417222 w 5548262"/>
              <a:gd name="connsiteY7" fmla="*/ 6059503 h 6059503"/>
              <a:gd name="connsiteX8" fmla="*/ 144413 w 5548262"/>
              <a:gd name="connsiteY8" fmla="*/ 4243894 h 6059503"/>
              <a:gd name="connsiteX9" fmla="*/ 59353 w 5548262"/>
              <a:gd name="connsiteY9" fmla="*/ 3701634 h 6059503"/>
              <a:gd name="connsiteX0" fmla="*/ 59353 w 5548262"/>
              <a:gd name="connsiteY0" fmla="*/ 3701634 h 6059503"/>
              <a:gd name="connsiteX1" fmla="*/ 855418 w 5548262"/>
              <a:gd name="connsiteY1" fmla="*/ 1697001 h 6059503"/>
              <a:gd name="connsiteX2" fmla="*/ 3731827 w 5548262"/>
              <a:gd name="connsiteY2" fmla="*/ 0 h 6059503"/>
              <a:gd name="connsiteX3" fmla="*/ 5544174 w 5548262"/>
              <a:gd name="connsiteY3" fmla="*/ 1108 h 6059503"/>
              <a:gd name="connsiteX4" fmla="*/ 5548262 w 5548262"/>
              <a:gd name="connsiteY4" fmla="*/ 4446430 h 6059503"/>
              <a:gd name="connsiteX5" fmla="*/ 4338586 w 5548262"/>
              <a:gd name="connsiteY5" fmla="*/ 5157630 h 6059503"/>
              <a:gd name="connsiteX6" fmla="*/ 2788200 w 5548262"/>
              <a:gd name="connsiteY6" fmla="*/ 5345941 h 6059503"/>
              <a:gd name="connsiteX7" fmla="*/ 2417222 w 5548262"/>
              <a:gd name="connsiteY7" fmla="*/ 6059503 h 6059503"/>
              <a:gd name="connsiteX8" fmla="*/ 144413 w 5548262"/>
              <a:gd name="connsiteY8" fmla="*/ 4243894 h 6059503"/>
              <a:gd name="connsiteX9" fmla="*/ 59353 w 5548262"/>
              <a:gd name="connsiteY9" fmla="*/ 3701634 h 6059503"/>
              <a:gd name="connsiteX0" fmla="*/ 59353 w 5548262"/>
              <a:gd name="connsiteY0" fmla="*/ 3701634 h 6059503"/>
              <a:gd name="connsiteX1" fmla="*/ 855418 w 5548262"/>
              <a:gd name="connsiteY1" fmla="*/ 1697001 h 6059503"/>
              <a:gd name="connsiteX2" fmla="*/ 3731827 w 5548262"/>
              <a:gd name="connsiteY2" fmla="*/ 0 h 6059503"/>
              <a:gd name="connsiteX3" fmla="*/ 5544174 w 5548262"/>
              <a:gd name="connsiteY3" fmla="*/ 1108 h 6059503"/>
              <a:gd name="connsiteX4" fmla="*/ 5548262 w 5548262"/>
              <a:gd name="connsiteY4" fmla="*/ 4446430 h 6059503"/>
              <a:gd name="connsiteX5" fmla="*/ 4338586 w 5548262"/>
              <a:gd name="connsiteY5" fmla="*/ 5157630 h 6059503"/>
              <a:gd name="connsiteX6" fmla="*/ 3318425 w 5548262"/>
              <a:gd name="connsiteY6" fmla="*/ 5060191 h 6059503"/>
              <a:gd name="connsiteX7" fmla="*/ 2417222 w 5548262"/>
              <a:gd name="connsiteY7" fmla="*/ 6059503 h 6059503"/>
              <a:gd name="connsiteX8" fmla="*/ 144413 w 5548262"/>
              <a:gd name="connsiteY8" fmla="*/ 4243894 h 6059503"/>
              <a:gd name="connsiteX9" fmla="*/ 59353 w 5548262"/>
              <a:gd name="connsiteY9" fmla="*/ 3701634 h 6059503"/>
              <a:gd name="connsiteX0" fmla="*/ 59353 w 5548262"/>
              <a:gd name="connsiteY0" fmla="*/ 3701634 h 6059503"/>
              <a:gd name="connsiteX1" fmla="*/ 855418 w 5548262"/>
              <a:gd name="connsiteY1" fmla="*/ 1697001 h 6059503"/>
              <a:gd name="connsiteX2" fmla="*/ 3731827 w 5548262"/>
              <a:gd name="connsiteY2" fmla="*/ 0 h 6059503"/>
              <a:gd name="connsiteX3" fmla="*/ 5544174 w 5548262"/>
              <a:gd name="connsiteY3" fmla="*/ 1108 h 6059503"/>
              <a:gd name="connsiteX4" fmla="*/ 5548262 w 5548262"/>
              <a:gd name="connsiteY4" fmla="*/ 4446430 h 6059503"/>
              <a:gd name="connsiteX5" fmla="*/ 4338586 w 5548262"/>
              <a:gd name="connsiteY5" fmla="*/ 5157630 h 6059503"/>
              <a:gd name="connsiteX6" fmla="*/ 3318425 w 5548262"/>
              <a:gd name="connsiteY6" fmla="*/ 5060191 h 6059503"/>
              <a:gd name="connsiteX7" fmla="*/ 2417222 w 5548262"/>
              <a:gd name="connsiteY7" fmla="*/ 6059503 h 6059503"/>
              <a:gd name="connsiteX8" fmla="*/ 144413 w 5548262"/>
              <a:gd name="connsiteY8" fmla="*/ 4243894 h 6059503"/>
              <a:gd name="connsiteX9" fmla="*/ 59353 w 5548262"/>
              <a:gd name="connsiteY9" fmla="*/ 3701634 h 6059503"/>
              <a:gd name="connsiteX0" fmla="*/ 59353 w 5548262"/>
              <a:gd name="connsiteY0" fmla="*/ 3701634 h 6059503"/>
              <a:gd name="connsiteX1" fmla="*/ 855418 w 5548262"/>
              <a:gd name="connsiteY1" fmla="*/ 1697001 h 6059503"/>
              <a:gd name="connsiteX2" fmla="*/ 3731827 w 5548262"/>
              <a:gd name="connsiteY2" fmla="*/ 0 h 6059503"/>
              <a:gd name="connsiteX3" fmla="*/ 5544174 w 5548262"/>
              <a:gd name="connsiteY3" fmla="*/ 1108 h 6059503"/>
              <a:gd name="connsiteX4" fmla="*/ 5548262 w 5548262"/>
              <a:gd name="connsiteY4" fmla="*/ 4446430 h 6059503"/>
              <a:gd name="connsiteX5" fmla="*/ 4338586 w 5548262"/>
              <a:gd name="connsiteY5" fmla="*/ 5157630 h 6059503"/>
              <a:gd name="connsiteX6" fmla="*/ 3318425 w 5548262"/>
              <a:gd name="connsiteY6" fmla="*/ 5060191 h 6059503"/>
              <a:gd name="connsiteX7" fmla="*/ 2417222 w 5548262"/>
              <a:gd name="connsiteY7" fmla="*/ 6059503 h 6059503"/>
              <a:gd name="connsiteX8" fmla="*/ 144413 w 5548262"/>
              <a:gd name="connsiteY8" fmla="*/ 4243894 h 6059503"/>
              <a:gd name="connsiteX9" fmla="*/ 59353 w 5548262"/>
              <a:gd name="connsiteY9" fmla="*/ 3701634 h 6059503"/>
              <a:gd name="connsiteX0" fmla="*/ 59353 w 5548262"/>
              <a:gd name="connsiteY0" fmla="*/ 3701634 h 6176978"/>
              <a:gd name="connsiteX1" fmla="*/ 855418 w 5548262"/>
              <a:gd name="connsiteY1" fmla="*/ 1697001 h 6176978"/>
              <a:gd name="connsiteX2" fmla="*/ 3731827 w 5548262"/>
              <a:gd name="connsiteY2" fmla="*/ 0 h 6176978"/>
              <a:gd name="connsiteX3" fmla="*/ 5544174 w 5548262"/>
              <a:gd name="connsiteY3" fmla="*/ 1108 h 6176978"/>
              <a:gd name="connsiteX4" fmla="*/ 5548262 w 5548262"/>
              <a:gd name="connsiteY4" fmla="*/ 4446430 h 6176978"/>
              <a:gd name="connsiteX5" fmla="*/ 4338586 w 5548262"/>
              <a:gd name="connsiteY5" fmla="*/ 5157630 h 6176978"/>
              <a:gd name="connsiteX6" fmla="*/ 3318425 w 5548262"/>
              <a:gd name="connsiteY6" fmla="*/ 5060191 h 6176978"/>
              <a:gd name="connsiteX7" fmla="*/ 1426622 w 5548262"/>
              <a:gd name="connsiteY7" fmla="*/ 6176978 h 6176978"/>
              <a:gd name="connsiteX8" fmla="*/ 144413 w 5548262"/>
              <a:gd name="connsiteY8" fmla="*/ 4243894 h 6176978"/>
              <a:gd name="connsiteX9" fmla="*/ 59353 w 554826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733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733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733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733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733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733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733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733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733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733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56860 w 5977172"/>
              <a:gd name="connsiteY6" fmla="*/ 5088766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488263 w 5977172"/>
              <a:gd name="connsiteY0" fmla="*/ 3701634 h 6176978"/>
              <a:gd name="connsiteX1" fmla="*/ 1284328 w 5977172"/>
              <a:gd name="connsiteY1" fmla="*/ 1697001 h 6176978"/>
              <a:gd name="connsiteX2" fmla="*/ 4160737 w 5977172"/>
              <a:gd name="connsiteY2" fmla="*/ 0 h 6176978"/>
              <a:gd name="connsiteX3" fmla="*/ 5973084 w 5977172"/>
              <a:gd name="connsiteY3" fmla="*/ 1108 h 6176978"/>
              <a:gd name="connsiteX4" fmla="*/ 5977172 w 5977172"/>
              <a:gd name="connsiteY4" fmla="*/ 4446430 h 6176978"/>
              <a:gd name="connsiteX5" fmla="*/ 4767496 w 5977172"/>
              <a:gd name="connsiteY5" fmla="*/ 5157630 h 6176978"/>
              <a:gd name="connsiteX6" fmla="*/ 3740985 w 5977172"/>
              <a:gd name="connsiteY6" fmla="*/ 5060191 h 6176978"/>
              <a:gd name="connsiteX7" fmla="*/ 1855532 w 5977172"/>
              <a:gd name="connsiteY7" fmla="*/ 6176978 h 6176978"/>
              <a:gd name="connsiteX8" fmla="*/ 4998 w 5977172"/>
              <a:gd name="connsiteY8" fmla="*/ 4402644 h 6176978"/>
              <a:gd name="connsiteX9" fmla="*/ 488263 w 5977172"/>
              <a:gd name="connsiteY9" fmla="*/ 3701634 h 6176978"/>
              <a:gd name="connsiteX0" fmla="*/ 0 w 6050884"/>
              <a:gd name="connsiteY0" fmla="*/ 3584159 h 6176978"/>
              <a:gd name="connsiteX1" fmla="*/ 1358040 w 6050884"/>
              <a:gd name="connsiteY1" fmla="*/ 1697001 h 6176978"/>
              <a:gd name="connsiteX2" fmla="*/ 4234449 w 6050884"/>
              <a:gd name="connsiteY2" fmla="*/ 0 h 6176978"/>
              <a:gd name="connsiteX3" fmla="*/ 6046796 w 6050884"/>
              <a:gd name="connsiteY3" fmla="*/ 1108 h 6176978"/>
              <a:gd name="connsiteX4" fmla="*/ 6050884 w 6050884"/>
              <a:gd name="connsiteY4" fmla="*/ 4446430 h 6176978"/>
              <a:gd name="connsiteX5" fmla="*/ 4841208 w 6050884"/>
              <a:gd name="connsiteY5" fmla="*/ 5157630 h 6176978"/>
              <a:gd name="connsiteX6" fmla="*/ 3814697 w 6050884"/>
              <a:gd name="connsiteY6" fmla="*/ 5060191 h 6176978"/>
              <a:gd name="connsiteX7" fmla="*/ 1929244 w 6050884"/>
              <a:gd name="connsiteY7" fmla="*/ 6176978 h 6176978"/>
              <a:gd name="connsiteX8" fmla="*/ 78710 w 6050884"/>
              <a:gd name="connsiteY8" fmla="*/ 4402644 h 6176978"/>
              <a:gd name="connsiteX9" fmla="*/ 0 w 6050884"/>
              <a:gd name="connsiteY9" fmla="*/ 3584159 h 6176978"/>
              <a:gd name="connsiteX0" fmla="*/ 0 w 6050884"/>
              <a:gd name="connsiteY0" fmla="*/ 3584159 h 6176978"/>
              <a:gd name="connsiteX1" fmla="*/ 1358040 w 6050884"/>
              <a:gd name="connsiteY1" fmla="*/ 1697001 h 6176978"/>
              <a:gd name="connsiteX2" fmla="*/ 4234449 w 6050884"/>
              <a:gd name="connsiteY2" fmla="*/ 0 h 6176978"/>
              <a:gd name="connsiteX3" fmla="*/ 6046796 w 6050884"/>
              <a:gd name="connsiteY3" fmla="*/ 1108 h 6176978"/>
              <a:gd name="connsiteX4" fmla="*/ 6050884 w 6050884"/>
              <a:gd name="connsiteY4" fmla="*/ 4446430 h 6176978"/>
              <a:gd name="connsiteX5" fmla="*/ 4841208 w 6050884"/>
              <a:gd name="connsiteY5" fmla="*/ 5157630 h 6176978"/>
              <a:gd name="connsiteX6" fmla="*/ 3814697 w 6050884"/>
              <a:gd name="connsiteY6" fmla="*/ 5060191 h 6176978"/>
              <a:gd name="connsiteX7" fmla="*/ 1929244 w 6050884"/>
              <a:gd name="connsiteY7" fmla="*/ 6176978 h 6176978"/>
              <a:gd name="connsiteX8" fmla="*/ 78710 w 6050884"/>
              <a:gd name="connsiteY8" fmla="*/ 4402644 h 6176978"/>
              <a:gd name="connsiteX9" fmla="*/ 0 w 6050884"/>
              <a:gd name="connsiteY9" fmla="*/ 3584159 h 6176978"/>
              <a:gd name="connsiteX0" fmla="*/ 0 w 6050884"/>
              <a:gd name="connsiteY0" fmla="*/ 3584159 h 6176978"/>
              <a:gd name="connsiteX1" fmla="*/ 1358040 w 6050884"/>
              <a:gd name="connsiteY1" fmla="*/ 1697001 h 6176978"/>
              <a:gd name="connsiteX2" fmla="*/ 4234449 w 6050884"/>
              <a:gd name="connsiteY2" fmla="*/ 0 h 6176978"/>
              <a:gd name="connsiteX3" fmla="*/ 6046796 w 6050884"/>
              <a:gd name="connsiteY3" fmla="*/ 1108 h 6176978"/>
              <a:gd name="connsiteX4" fmla="*/ 6050884 w 6050884"/>
              <a:gd name="connsiteY4" fmla="*/ 4446430 h 6176978"/>
              <a:gd name="connsiteX5" fmla="*/ 4841208 w 6050884"/>
              <a:gd name="connsiteY5" fmla="*/ 5157630 h 6176978"/>
              <a:gd name="connsiteX6" fmla="*/ 3814697 w 6050884"/>
              <a:gd name="connsiteY6" fmla="*/ 5060191 h 6176978"/>
              <a:gd name="connsiteX7" fmla="*/ 1929244 w 6050884"/>
              <a:gd name="connsiteY7" fmla="*/ 6176978 h 6176978"/>
              <a:gd name="connsiteX8" fmla="*/ 78710 w 6050884"/>
              <a:gd name="connsiteY8" fmla="*/ 4402644 h 6176978"/>
              <a:gd name="connsiteX9" fmla="*/ 0 w 6050884"/>
              <a:gd name="connsiteY9" fmla="*/ 3584159 h 6176978"/>
              <a:gd name="connsiteX0" fmla="*/ 0 w 6035009"/>
              <a:gd name="connsiteY0" fmla="*/ 3584159 h 6176978"/>
              <a:gd name="connsiteX1" fmla="*/ 1342165 w 6035009"/>
              <a:gd name="connsiteY1" fmla="*/ 1697001 h 6176978"/>
              <a:gd name="connsiteX2" fmla="*/ 4218574 w 6035009"/>
              <a:gd name="connsiteY2" fmla="*/ 0 h 6176978"/>
              <a:gd name="connsiteX3" fmla="*/ 6030921 w 6035009"/>
              <a:gd name="connsiteY3" fmla="*/ 1108 h 6176978"/>
              <a:gd name="connsiteX4" fmla="*/ 6035009 w 6035009"/>
              <a:gd name="connsiteY4" fmla="*/ 4446430 h 6176978"/>
              <a:gd name="connsiteX5" fmla="*/ 4825333 w 6035009"/>
              <a:gd name="connsiteY5" fmla="*/ 5157630 h 6176978"/>
              <a:gd name="connsiteX6" fmla="*/ 3798822 w 6035009"/>
              <a:gd name="connsiteY6" fmla="*/ 5060191 h 6176978"/>
              <a:gd name="connsiteX7" fmla="*/ 1913369 w 6035009"/>
              <a:gd name="connsiteY7" fmla="*/ 6176978 h 6176978"/>
              <a:gd name="connsiteX8" fmla="*/ 62835 w 6035009"/>
              <a:gd name="connsiteY8" fmla="*/ 4402644 h 6176978"/>
              <a:gd name="connsiteX9" fmla="*/ 0 w 6035009"/>
              <a:gd name="connsiteY9" fmla="*/ 3584159 h 6176978"/>
              <a:gd name="connsiteX0" fmla="*/ 8932 w 5981106"/>
              <a:gd name="connsiteY0" fmla="*/ 4402644 h 6176978"/>
              <a:gd name="connsiteX1" fmla="*/ 1288262 w 5981106"/>
              <a:gd name="connsiteY1" fmla="*/ 1697001 h 6176978"/>
              <a:gd name="connsiteX2" fmla="*/ 4164671 w 5981106"/>
              <a:gd name="connsiteY2" fmla="*/ 0 h 6176978"/>
              <a:gd name="connsiteX3" fmla="*/ 5977018 w 5981106"/>
              <a:gd name="connsiteY3" fmla="*/ 1108 h 6176978"/>
              <a:gd name="connsiteX4" fmla="*/ 5981106 w 5981106"/>
              <a:gd name="connsiteY4" fmla="*/ 4446430 h 6176978"/>
              <a:gd name="connsiteX5" fmla="*/ 4771430 w 5981106"/>
              <a:gd name="connsiteY5" fmla="*/ 5157630 h 6176978"/>
              <a:gd name="connsiteX6" fmla="*/ 3744919 w 5981106"/>
              <a:gd name="connsiteY6" fmla="*/ 5060191 h 6176978"/>
              <a:gd name="connsiteX7" fmla="*/ 1859466 w 5981106"/>
              <a:gd name="connsiteY7" fmla="*/ 6176978 h 6176978"/>
              <a:gd name="connsiteX8" fmla="*/ 8932 w 5981106"/>
              <a:gd name="connsiteY8" fmla="*/ 4402644 h 6176978"/>
              <a:gd name="connsiteX0" fmla="*/ 8481 w 6021930"/>
              <a:gd name="connsiteY0" fmla="*/ 4189919 h 6176978"/>
              <a:gd name="connsiteX1" fmla="*/ 1329086 w 6021930"/>
              <a:gd name="connsiteY1" fmla="*/ 1697001 h 6176978"/>
              <a:gd name="connsiteX2" fmla="*/ 4205495 w 6021930"/>
              <a:gd name="connsiteY2" fmla="*/ 0 h 6176978"/>
              <a:gd name="connsiteX3" fmla="*/ 6017842 w 6021930"/>
              <a:gd name="connsiteY3" fmla="*/ 1108 h 6176978"/>
              <a:gd name="connsiteX4" fmla="*/ 6021930 w 6021930"/>
              <a:gd name="connsiteY4" fmla="*/ 4446430 h 6176978"/>
              <a:gd name="connsiteX5" fmla="*/ 4812254 w 6021930"/>
              <a:gd name="connsiteY5" fmla="*/ 5157630 h 6176978"/>
              <a:gd name="connsiteX6" fmla="*/ 3785743 w 6021930"/>
              <a:gd name="connsiteY6" fmla="*/ 5060191 h 6176978"/>
              <a:gd name="connsiteX7" fmla="*/ 1900290 w 6021930"/>
              <a:gd name="connsiteY7" fmla="*/ 6176978 h 6176978"/>
              <a:gd name="connsiteX8" fmla="*/ 8481 w 6021930"/>
              <a:gd name="connsiteY8" fmla="*/ 4189919 h 6176978"/>
              <a:gd name="connsiteX0" fmla="*/ 8481 w 6021930"/>
              <a:gd name="connsiteY0" fmla="*/ 4189919 h 6176978"/>
              <a:gd name="connsiteX1" fmla="*/ 1329086 w 6021930"/>
              <a:gd name="connsiteY1" fmla="*/ 1697001 h 6176978"/>
              <a:gd name="connsiteX2" fmla="*/ 4205495 w 6021930"/>
              <a:gd name="connsiteY2" fmla="*/ 0 h 6176978"/>
              <a:gd name="connsiteX3" fmla="*/ 6017842 w 6021930"/>
              <a:gd name="connsiteY3" fmla="*/ 1108 h 6176978"/>
              <a:gd name="connsiteX4" fmla="*/ 6021930 w 6021930"/>
              <a:gd name="connsiteY4" fmla="*/ 4446430 h 6176978"/>
              <a:gd name="connsiteX5" fmla="*/ 4812254 w 6021930"/>
              <a:gd name="connsiteY5" fmla="*/ 5157630 h 6176978"/>
              <a:gd name="connsiteX6" fmla="*/ 3785743 w 6021930"/>
              <a:gd name="connsiteY6" fmla="*/ 5060191 h 6176978"/>
              <a:gd name="connsiteX7" fmla="*/ 1900290 w 6021930"/>
              <a:gd name="connsiteY7" fmla="*/ 6176978 h 6176978"/>
              <a:gd name="connsiteX8" fmla="*/ 8481 w 6021930"/>
              <a:gd name="connsiteY8" fmla="*/ 4189919 h 6176978"/>
              <a:gd name="connsiteX0" fmla="*/ 8481 w 6021930"/>
              <a:gd name="connsiteY0" fmla="*/ 4189919 h 6176978"/>
              <a:gd name="connsiteX1" fmla="*/ 1329086 w 6021930"/>
              <a:gd name="connsiteY1" fmla="*/ 1697001 h 6176978"/>
              <a:gd name="connsiteX2" fmla="*/ 4205495 w 6021930"/>
              <a:gd name="connsiteY2" fmla="*/ 0 h 6176978"/>
              <a:gd name="connsiteX3" fmla="*/ 6017842 w 6021930"/>
              <a:gd name="connsiteY3" fmla="*/ 1108 h 6176978"/>
              <a:gd name="connsiteX4" fmla="*/ 6021930 w 6021930"/>
              <a:gd name="connsiteY4" fmla="*/ 4446430 h 6176978"/>
              <a:gd name="connsiteX5" fmla="*/ 4812254 w 6021930"/>
              <a:gd name="connsiteY5" fmla="*/ 5157630 h 6176978"/>
              <a:gd name="connsiteX6" fmla="*/ 3785743 w 6021930"/>
              <a:gd name="connsiteY6" fmla="*/ 5060191 h 6176978"/>
              <a:gd name="connsiteX7" fmla="*/ 1900290 w 6021930"/>
              <a:gd name="connsiteY7" fmla="*/ 6176978 h 6176978"/>
              <a:gd name="connsiteX8" fmla="*/ 8481 w 6021930"/>
              <a:gd name="connsiteY8" fmla="*/ 4189919 h 6176978"/>
              <a:gd name="connsiteX0" fmla="*/ 8481 w 6021930"/>
              <a:gd name="connsiteY0" fmla="*/ 4189919 h 6176978"/>
              <a:gd name="connsiteX1" fmla="*/ 1329086 w 6021930"/>
              <a:gd name="connsiteY1" fmla="*/ 1697001 h 6176978"/>
              <a:gd name="connsiteX2" fmla="*/ 4205495 w 6021930"/>
              <a:gd name="connsiteY2" fmla="*/ 0 h 6176978"/>
              <a:gd name="connsiteX3" fmla="*/ 6017842 w 6021930"/>
              <a:gd name="connsiteY3" fmla="*/ 1108 h 6176978"/>
              <a:gd name="connsiteX4" fmla="*/ 6021930 w 6021930"/>
              <a:gd name="connsiteY4" fmla="*/ 4446430 h 6176978"/>
              <a:gd name="connsiteX5" fmla="*/ 4812254 w 6021930"/>
              <a:gd name="connsiteY5" fmla="*/ 5157630 h 6176978"/>
              <a:gd name="connsiteX6" fmla="*/ 3785743 w 6021930"/>
              <a:gd name="connsiteY6" fmla="*/ 5060191 h 6176978"/>
              <a:gd name="connsiteX7" fmla="*/ 1900290 w 6021930"/>
              <a:gd name="connsiteY7" fmla="*/ 6176978 h 6176978"/>
              <a:gd name="connsiteX8" fmla="*/ 8481 w 6021930"/>
              <a:gd name="connsiteY8" fmla="*/ 4189919 h 6176978"/>
              <a:gd name="connsiteX0" fmla="*/ 8547 w 6021996"/>
              <a:gd name="connsiteY0" fmla="*/ 4189919 h 6176978"/>
              <a:gd name="connsiteX1" fmla="*/ 1322802 w 6021996"/>
              <a:gd name="connsiteY1" fmla="*/ 1703351 h 6176978"/>
              <a:gd name="connsiteX2" fmla="*/ 4205561 w 6021996"/>
              <a:gd name="connsiteY2" fmla="*/ 0 h 6176978"/>
              <a:gd name="connsiteX3" fmla="*/ 6017908 w 6021996"/>
              <a:gd name="connsiteY3" fmla="*/ 1108 h 6176978"/>
              <a:gd name="connsiteX4" fmla="*/ 6021996 w 6021996"/>
              <a:gd name="connsiteY4" fmla="*/ 4446430 h 6176978"/>
              <a:gd name="connsiteX5" fmla="*/ 4812320 w 6021996"/>
              <a:gd name="connsiteY5" fmla="*/ 5157630 h 6176978"/>
              <a:gd name="connsiteX6" fmla="*/ 3785809 w 6021996"/>
              <a:gd name="connsiteY6" fmla="*/ 5060191 h 6176978"/>
              <a:gd name="connsiteX7" fmla="*/ 1900356 w 6021996"/>
              <a:gd name="connsiteY7" fmla="*/ 6176978 h 6176978"/>
              <a:gd name="connsiteX8" fmla="*/ 8547 w 6021996"/>
              <a:gd name="connsiteY8" fmla="*/ 4189919 h 6176978"/>
              <a:gd name="connsiteX0" fmla="*/ 20394 w 6033843"/>
              <a:gd name="connsiteY0" fmla="*/ 4189919 h 6176978"/>
              <a:gd name="connsiteX1" fmla="*/ 1334649 w 6033843"/>
              <a:gd name="connsiteY1" fmla="*/ 1703351 h 6176978"/>
              <a:gd name="connsiteX2" fmla="*/ 4217408 w 6033843"/>
              <a:gd name="connsiteY2" fmla="*/ 0 h 6176978"/>
              <a:gd name="connsiteX3" fmla="*/ 6029755 w 6033843"/>
              <a:gd name="connsiteY3" fmla="*/ 1108 h 6176978"/>
              <a:gd name="connsiteX4" fmla="*/ 6033843 w 6033843"/>
              <a:gd name="connsiteY4" fmla="*/ 4446430 h 6176978"/>
              <a:gd name="connsiteX5" fmla="*/ 4824167 w 6033843"/>
              <a:gd name="connsiteY5" fmla="*/ 5157630 h 6176978"/>
              <a:gd name="connsiteX6" fmla="*/ 3797656 w 6033843"/>
              <a:gd name="connsiteY6" fmla="*/ 5060191 h 6176978"/>
              <a:gd name="connsiteX7" fmla="*/ 1912203 w 6033843"/>
              <a:gd name="connsiteY7" fmla="*/ 6176978 h 6176978"/>
              <a:gd name="connsiteX8" fmla="*/ 20394 w 6033843"/>
              <a:gd name="connsiteY8" fmla="*/ 4189919 h 6176978"/>
              <a:gd name="connsiteX0" fmla="*/ 22196 w 6035645"/>
              <a:gd name="connsiteY0" fmla="*/ 4189919 h 6176978"/>
              <a:gd name="connsiteX1" fmla="*/ 1336451 w 6035645"/>
              <a:gd name="connsiteY1" fmla="*/ 1703351 h 6176978"/>
              <a:gd name="connsiteX2" fmla="*/ 4219210 w 6035645"/>
              <a:gd name="connsiteY2" fmla="*/ 0 h 6176978"/>
              <a:gd name="connsiteX3" fmla="*/ 6031557 w 6035645"/>
              <a:gd name="connsiteY3" fmla="*/ 1108 h 6176978"/>
              <a:gd name="connsiteX4" fmla="*/ 6035645 w 6035645"/>
              <a:gd name="connsiteY4" fmla="*/ 4446430 h 6176978"/>
              <a:gd name="connsiteX5" fmla="*/ 4825969 w 6035645"/>
              <a:gd name="connsiteY5" fmla="*/ 5157630 h 6176978"/>
              <a:gd name="connsiteX6" fmla="*/ 3799458 w 6035645"/>
              <a:gd name="connsiteY6" fmla="*/ 5060191 h 6176978"/>
              <a:gd name="connsiteX7" fmla="*/ 1914005 w 6035645"/>
              <a:gd name="connsiteY7" fmla="*/ 6176978 h 6176978"/>
              <a:gd name="connsiteX8" fmla="*/ 22196 w 6035645"/>
              <a:gd name="connsiteY8" fmla="*/ 4189919 h 6176978"/>
              <a:gd name="connsiteX0" fmla="*/ 21514 w 6034963"/>
              <a:gd name="connsiteY0" fmla="*/ 4189919 h 6176978"/>
              <a:gd name="connsiteX1" fmla="*/ 1335769 w 6034963"/>
              <a:gd name="connsiteY1" fmla="*/ 1703351 h 6176978"/>
              <a:gd name="connsiteX2" fmla="*/ 4218528 w 6034963"/>
              <a:gd name="connsiteY2" fmla="*/ 0 h 6176978"/>
              <a:gd name="connsiteX3" fmla="*/ 6030875 w 6034963"/>
              <a:gd name="connsiteY3" fmla="*/ 1108 h 6176978"/>
              <a:gd name="connsiteX4" fmla="*/ 6034963 w 6034963"/>
              <a:gd name="connsiteY4" fmla="*/ 4446430 h 6176978"/>
              <a:gd name="connsiteX5" fmla="*/ 4825287 w 6034963"/>
              <a:gd name="connsiteY5" fmla="*/ 5157630 h 6176978"/>
              <a:gd name="connsiteX6" fmla="*/ 3798776 w 6034963"/>
              <a:gd name="connsiteY6" fmla="*/ 5060191 h 6176978"/>
              <a:gd name="connsiteX7" fmla="*/ 1913323 w 6034963"/>
              <a:gd name="connsiteY7" fmla="*/ 6176978 h 6176978"/>
              <a:gd name="connsiteX8" fmla="*/ 21514 w 6034963"/>
              <a:gd name="connsiteY8" fmla="*/ 4189919 h 6176978"/>
              <a:gd name="connsiteX0" fmla="*/ 21851 w 6035300"/>
              <a:gd name="connsiteY0" fmla="*/ 4189919 h 6176978"/>
              <a:gd name="connsiteX1" fmla="*/ 1336106 w 6035300"/>
              <a:gd name="connsiteY1" fmla="*/ 1703351 h 6176978"/>
              <a:gd name="connsiteX2" fmla="*/ 4218865 w 6035300"/>
              <a:gd name="connsiteY2" fmla="*/ 0 h 6176978"/>
              <a:gd name="connsiteX3" fmla="*/ 6031212 w 6035300"/>
              <a:gd name="connsiteY3" fmla="*/ 1108 h 6176978"/>
              <a:gd name="connsiteX4" fmla="*/ 6035300 w 6035300"/>
              <a:gd name="connsiteY4" fmla="*/ 4446430 h 6176978"/>
              <a:gd name="connsiteX5" fmla="*/ 4825624 w 6035300"/>
              <a:gd name="connsiteY5" fmla="*/ 5157630 h 6176978"/>
              <a:gd name="connsiteX6" fmla="*/ 3799113 w 6035300"/>
              <a:gd name="connsiteY6" fmla="*/ 5060191 h 6176978"/>
              <a:gd name="connsiteX7" fmla="*/ 1913660 w 6035300"/>
              <a:gd name="connsiteY7" fmla="*/ 6176978 h 6176978"/>
              <a:gd name="connsiteX8" fmla="*/ 21851 w 6035300"/>
              <a:gd name="connsiteY8" fmla="*/ 4189919 h 6176978"/>
              <a:gd name="connsiteX0" fmla="*/ 21851 w 6035300"/>
              <a:gd name="connsiteY0" fmla="*/ 4189919 h 6176978"/>
              <a:gd name="connsiteX1" fmla="*/ 1336106 w 6035300"/>
              <a:gd name="connsiteY1" fmla="*/ 1703351 h 6176978"/>
              <a:gd name="connsiteX2" fmla="*/ 4218865 w 6035300"/>
              <a:gd name="connsiteY2" fmla="*/ 0 h 6176978"/>
              <a:gd name="connsiteX3" fmla="*/ 5438359 w 6035300"/>
              <a:gd name="connsiteY3" fmla="*/ 282462 h 6176978"/>
              <a:gd name="connsiteX4" fmla="*/ 6035300 w 6035300"/>
              <a:gd name="connsiteY4" fmla="*/ 4446430 h 6176978"/>
              <a:gd name="connsiteX5" fmla="*/ 4825624 w 6035300"/>
              <a:gd name="connsiteY5" fmla="*/ 5157630 h 6176978"/>
              <a:gd name="connsiteX6" fmla="*/ 3799113 w 6035300"/>
              <a:gd name="connsiteY6" fmla="*/ 5060191 h 6176978"/>
              <a:gd name="connsiteX7" fmla="*/ 1913660 w 6035300"/>
              <a:gd name="connsiteY7" fmla="*/ 6176978 h 6176978"/>
              <a:gd name="connsiteX8" fmla="*/ 21851 w 6035300"/>
              <a:gd name="connsiteY8" fmla="*/ 4189919 h 6176978"/>
              <a:gd name="connsiteX0" fmla="*/ 21851 w 6035300"/>
              <a:gd name="connsiteY0" fmla="*/ 4189919 h 6176978"/>
              <a:gd name="connsiteX1" fmla="*/ 1336106 w 6035300"/>
              <a:gd name="connsiteY1" fmla="*/ 1703351 h 6176978"/>
              <a:gd name="connsiteX2" fmla="*/ 4218865 w 6035300"/>
              <a:gd name="connsiteY2" fmla="*/ 0 h 6176978"/>
              <a:gd name="connsiteX3" fmla="*/ 5548891 w 6035300"/>
              <a:gd name="connsiteY3" fmla="*/ 1109 h 6176978"/>
              <a:gd name="connsiteX4" fmla="*/ 6035300 w 6035300"/>
              <a:gd name="connsiteY4" fmla="*/ 4446430 h 6176978"/>
              <a:gd name="connsiteX5" fmla="*/ 4825624 w 6035300"/>
              <a:gd name="connsiteY5" fmla="*/ 5157630 h 6176978"/>
              <a:gd name="connsiteX6" fmla="*/ 3799113 w 6035300"/>
              <a:gd name="connsiteY6" fmla="*/ 5060191 h 6176978"/>
              <a:gd name="connsiteX7" fmla="*/ 1913660 w 6035300"/>
              <a:gd name="connsiteY7" fmla="*/ 6176978 h 6176978"/>
              <a:gd name="connsiteX8" fmla="*/ 21851 w 6035300"/>
              <a:gd name="connsiteY8" fmla="*/ 4189919 h 6176978"/>
              <a:gd name="connsiteX0" fmla="*/ 21851 w 6035300"/>
              <a:gd name="connsiteY0" fmla="*/ 4189919 h 6176978"/>
              <a:gd name="connsiteX1" fmla="*/ 1336106 w 6035300"/>
              <a:gd name="connsiteY1" fmla="*/ 1703351 h 6176978"/>
              <a:gd name="connsiteX2" fmla="*/ 4218865 w 6035300"/>
              <a:gd name="connsiteY2" fmla="*/ 0 h 6176978"/>
              <a:gd name="connsiteX3" fmla="*/ 5548891 w 6035300"/>
              <a:gd name="connsiteY3" fmla="*/ 1109 h 6176978"/>
              <a:gd name="connsiteX4" fmla="*/ 6035300 w 6035300"/>
              <a:gd name="connsiteY4" fmla="*/ 4446430 h 6176978"/>
              <a:gd name="connsiteX5" fmla="*/ 4825624 w 6035300"/>
              <a:gd name="connsiteY5" fmla="*/ 5157630 h 6176978"/>
              <a:gd name="connsiteX6" fmla="*/ 3799113 w 6035300"/>
              <a:gd name="connsiteY6" fmla="*/ 5060191 h 6176978"/>
              <a:gd name="connsiteX7" fmla="*/ 1913660 w 6035300"/>
              <a:gd name="connsiteY7" fmla="*/ 6176978 h 6176978"/>
              <a:gd name="connsiteX8" fmla="*/ 21851 w 6035300"/>
              <a:gd name="connsiteY8" fmla="*/ 4189919 h 6176978"/>
              <a:gd name="connsiteX0" fmla="*/ 21851 w 6035300"/>
              <a:gd name="connsiteY0" fmla="*/ 4189919 h 6176978"/>
              <a:gd name="connsiteX1" fmla="*/ 1336106 w 6035300"/>
              <a:gd name="connsiteY1" fmla="*/ 1703351 h 6176978"/>
              <a:gd name="connsiteX2" fmla="*/ 4218865 w 6035300"/>
              <a:gd name="connsiteY2" fmla="*/ 0 h 6176978"/>
              <a:gd name="connsiteX3" fmla="*/ 5418263 w 6035300"/>
              <a:gd name="connsiteY3" fmla="*/ 181979 h 6176978"/>
              <a:gd name="connsiteX4" fmla="*/ 6035300 w 6035300"/>
              <a:gd name="connsiteY4" fmla="*/ 4446430 h 6176978"/>
              <a:gd name="connsiteX5" fmla="*/ 4825624 w 6035300"/>
              <a:gd name="connsiteY5" fmla="*/ 5157630 h 6176978"/>
              <a:gd name="connsiteX6" fmla="*/ 3799113 w 6035300"/>
              <a:gd name="connsiteY6" fmla="*/ 5060191 h 6176978"/>
              <a:gd name="connsiteX7" fmla="*/ 1913660 w 6035300"/>
              <a:gd name="connsiteY7" fmla="*/ 6176978 h 6176978"/>
              <a:gd name="connsiteX8" fmla="*/ 21851 w 6035300"/>
              <a:gd name="connsiteY8" fmla="*/ 4189919 h 6176978"/>
              <a:gd name="connsiteX0" fmla="*/ 21851 w 6035300"/>
              <a:gd name="connsiteY0" fmla="*/ 4189919 h 6176978"/>
              <a:gd name="connsiteX1" fmla="*/ 1336106 w 6035300"/>
              <a:gd name="connsiteY1" fmla="*/ 1703351 h 6176978"/>
              <a:gd name="connsiteX2" fmla="*/ 4218865 w 6035300"/>
              <a:gd name="connsiteY2" fmla="*/ 0 h 6176978"/>
              <a:gd name="connsiteX3" fmla="*/ 5568988 w 6035300"/>
              <a:gd name="connsiteY3" fmla="*/ 1109 h 6176978"/>
              <a:gd name="connsiteX4" fmla="*/ 6035300 w 6035300"/>
              <a:gd name="connsiteY4" fmla="*/ 4446430 h 6176978"/>
              <a:gd name="connsiteX5" fmla="*/ 4825624 w 6035300"/>
              <a:gd name="connsiteY5" fmla="*/ 5157630 h 6176978"/>
              <a:gd name="connsiteX6" fmla="*/ 3799113 w 6035300"/>
              <a:gd name="connsiteY6" fmla="*/ 5060191 h 6176978"/>
              <a:gd name="connsiteX7" fmla="*/ 1913660 w 6035300"/>
              <a:gd name="connsiteY7" fmla="*/ 6176978 h 6176978"/>
              <a:gd name="connsiteX8" fmla="*/ 21851 w 6035300"/>
              <a:gd name="connsiteY8" fmla="*/ 4189919 h 6176978"/>
              <a:gd name="connsiteX0" fmla="*/ 21851 w 5569081"/>
              <a:gd name="connsiteY0" fmla="*/ 4189919 h 6176978"/>
              <a:gd name="connsiteX1" fmla="*/ 1336106 w 5569081"/>
              <a:gd name="connsiteY1" fmla="*/ 1703351 h 6176978"/>
              <a:gd name="connsiteX2" fmla="*/ 4218865 w 5569081"/>
              <a:gd name="connsiteY2" fmla="*/ 0 h 6176978"/>
              <a:gd name="connsiteX3" fmla="*/ 5568988 w 5569081"/>
              <a:gd name="connsiteY3" fmla="*/ 1109 h 6176978"/>
              <a:gd name="connsiteX4" fmla="*/ 5563028 w 5569081"/>
              <a:gd name="connsiteY4" fmla="*/ 4727784 h 6176978"/>
              <a:gd name="connsiteX5" fmla="*/ 4825624 w 5569081"/>
              <a:gd name="connsiteY5" fmla="*/ 5157630 h 6176978"/>
              <a:gd name="connsiteX6" fmla="*/ 3799113 w 5569081"/>
              <a:gd name="connsiteY6" fmla="*/ 5060191 h 6176978"/>
              <a:gd name="connsiteX7" fmla="*/ 1913660 w 5569081"/>
              <a:gd name="connsiteY7" fmla="*/ 6176978 h 6176978"/>
              <a:gd name="connsiteX8" fmla="*/ 21851 w 5569081"/>
              <a:gd name="connsiteY8" fmla="*/ 4189919 h 6176978"/>
              <a:gd name="connsiteX0" fmla="*/ 21851 w 5563028"/>
              <a:gd name="connsiteY0" fmla="*/ 4189919 h 6176978"/>
              <a:gd name="connsiteX1" fmla="*/ 1336106 w 5563028"/>
              <a:gd name="connsiteY1" fmla="*/ 1703351 h 6176978"/>
              <a:gd name="connsiteX2" fmla="*/ 4218865 w 5563028"/>
              <a:gd name="connsiteY2" fmla="*/ 0 h 6176978"/>
              <a:gd name="connsiteX3" fmla="*/ 5534063 w 5563028"/>
              <a:gd name="connsiteY3" fmla="*/ 55084 h 6176978"/>
              <a:gd name="connsiteX4" fmla="*/ 5563028 w 5563028"/>
              <a:gd name="connsiteY4" fmla="*/ 4727784 h 6176978"/>
              <a:gd name="connsiteX5" fmla="*/ 4825624 w 5563028"/>
              <a:gd name="connsiteY5" fmla="*/ 5157630 h 6176978"/>
              <a:gd name="connsiteX6" fmla="*/ 3799113 w 5563028"/>
              <a:gd name="connsiteY6" fmla="*/ 5060191 h 6176978"/>
              <a:gd name="connsiteX7" fmla="*/ 1913660 w 5563028"/>
              <a:gd name="connsiteY7" fmla="*/ 6176978 h 6176978"/>
              <a:gd name="connsiteX8" fmla="*/ 21851 w 5563028"/>
              <a:gd name="connsiteY8" fmla="*/ 4189919 h 6176978"/>
              <a:gd name="connsiteX0" fmla="*/ 21851 w 5563028"/>
              <a:gd name="connsiteY0" fmla="*/ 4189919 h 6176978"/>
              <a:gd name="connsiteX1" fmla="*/ 1336106 w 5563028"/>
              <a:gd name="connsiteY1" fmla="*/ 1703351 h 6176978"/>
              <a:gd name="connsiteX2" fmla="*/ 4218865 w 5563028"/>
              <a:gd name="connsiteY2" fmla="*/ 0 h 6176978"/>
              <a:gd name="connsiteX3" fmla="*/ 5559463 w 5563028"/>
              <a:gd name="connsiteY3" fmla="*/ 1109 h 6176978"/>
              <a:gd name="connsiteX4" fmla="*/ 5563028 w 5563028"/>
              <a:gd name="connsiteY4" fmla="*/ 4727784 h 6176978"/>
              <a:gd name="connsiteX5" fmla="*/ 4825624 w 5563028"/>
              <a:gd name="connsiteY5" fmla="*/ 5157630 h 6176978"/>
              <a:gd name="connsiteX6" fmla="*/ 3799113 w 5563028"/>
              <a:gd name="connsiteY6" fmla="*/ 5060191 h 6176978"/>
              <a:gd name="connsiteX7" fmla="*/ 1913660 w 5563028"/>
              <a:gd name="connsiteY7" fmla="*/ 6176978 h 6176978"/>
              <a:gd name="connsiteX8" fmla="*/ 21851 w 5563028"/>
              <a:gd name="connsiteY8" fmla="*/ 4189919 h 6176978"/>
              <a:gd name="connsiteX0" fmla="*/ 21851 w 5953334"/>
              <a:gd name="connsiteY0" fmla="*/ 4189919 h 6176978"/>
              <a:gd name="connsiteX1" fmla="*/ 1336106 w 5953334"/>
              <a:gd name="connsiteY1" fmla="*/ 1703351 h 6176978"/>
              <a:gd name="connsiteX2" fmla="*/ 4218865 w 5953334"/>
              <a:gd name="connsiteY2" fmla="*/ 0 h 6176978"/>
              <a:gd name="connsiteX3" fmla="*/ 5559463 w 5953334"/>
              <a:gd name="connsiteY3" fmla="*/ 1109 h 6176978"/>
              <a:gd name="connsiteX4" fmla="*/ 5563028 w 5953334"/>
              <a:gd name="connsiteY4" fmla="*/ 4727784 h 6176978"/>
              <a:gd name="connsiteX5" fmla="*/ 4825624 w 5953334"/>
              <a:gd name="connsiteY5" fmla="*/ 5157630 h 6176978"/>
              <a:gd name="connsiteX6" fmla="*/ 3799113 w 5953334"/>
              <a:gd name="connsiteY6" fmla="*/ 5060191 h 6176978"/>
              <a:gd name="connsiteX7" fmla="*/ 1913660 w 5953334"/>
              <a:gd name="connsiteY7" fmla="*/ 6176978 h 6176978"/>
              <a:gd name="connsiteX8" fmla="*/ 21851 w 5953334"/>
              <a:gd name="connsiteY8" fmla="*/ 4189919 h 6176978"/>
              <a:gd name="connsiteX0" fmla="*/ 21851 w 5939994"/>
              <a:gd name="connsiteY0" fmla="*/ 4189919 h 6176978"/>
              <a:gd name="connsiteX1" fmla="*/ 1336106 w 5939994"/>
              <a:gd name="connsiteY1" fmla="*/ 1703351 h 6176978"/>
              <a:gd name="connsiteX2" fmla="*/ 4218865 w 5939994"/>
              <a:gd name="connsiteY2" fmla="*/ 0 h 6176978"/>
              <a:gd name="connsiteX3" fmla="*/ 5540413 w 5939994"/>
              <a:gd name="connsiteY3" fmla="*/ 61434 h 6176978"/>
              <a:gd name="connsiteX4" fmla="*/ 5563028 w 5939994"/>
              <a:gd name="connsiteY4" fmla="*/ 4727784 h 6176978"/>
              <a:gd name="connsiteX5" fmla="*/ 4825624 w 5939994"/>
              <a:gd name="connsiteY5" fmla="*/ 5157630 h 6176978"/>
              <a:gd name="connsiteX6" fmla="*/ 3799113 w 5939994"/>
              <a:gd name="connsiteY6" fmla="*/ 5060191 h 6176978"/>
              <a:gd name="connsiteX7" fmla="*/ 1913660 w 5939994"/>
              <a:gd name="connsiteY7" fmla="*/ 6176978 h 6176978"/>
              <a:gd name="connsiteX8" fmla="*/ 21851 w 5939994"/>
              <a:gd name="connsiteY8" fmla="*/ 4189919 h 6176978"/>
              <a:gd name="connsiteX0" fmla="*/ 21851 w 5948870"/>
              <a:gd name="connsiteY0" fmla="*/ 4191985 h 6179044"/>
              <a:gd name="connsiteX1" fmla="*/ 1336106 w 5948870"/>
              <a:gd name="connsiteY1" fmla="*/ 1705417 h 6179044"/>
              <a:gd name="connsiteX2" fmla="*/ 4218865 w 5948870"/>
              <a:gd name="connsiteY2" fmla="*/ 2066 h 6179044"/>
              <a:gd name="connsiteX3" fmla="*/ 5553113 w 5948870"/>
              <a:gd name="connsiteY3" fmla="*/ 0 h 6179044"/>
              <a:gd name="connsiteX4" fmla="*/ 5563028 w 5948870"/>
              <a:gd name="connsiteY4" fmla="*/ 4729850 h 6179044"/>
              <a:gd name="connsiteX5" fmla="*/ 4825624 w 5948870"/>
              <a:gd name="connsiteY5" fmla="*/ 5159696 h 6179044"/>
              <a:gd name="connsiteX6" fmla="*/ 3799113 w 5948870"/>
              <a:gd name="connsiteY6" fmla="*/ 5062257 h 6179044"/>
              <a:gd name="connsiteX7" fmla="*/ 1913660 w 5948870"/>
              <a:gd name="connsiteY7" fmla="*/ 6179044 h 6179044"/>
              <a:gd name="connsiteX8" fmla="*/ 21851 w 5948870"/>
              <a:gd name="connsiteY8" fmla="*/ 4191985 h 6179044"/>
              <a:gd name="connsiteX0" fmla="*/ 21851 w 5616267"/>
              <a:gd name="connsiteY0" fmla="*/ 4212459 h 6199518"/>
              <a:gd name="connsiteX1" fmla="*/ 1336106 w 5616267"/>
              <a:gd name="connsiteY1" fmla="*/ 1725891 h 6199518"/>
              <a:gd name="connsiteX2" fmla="*/ 4218865 w 5616267"/>
              <a:gd name="connsiteY2" fmla="*/ 22540 h 6199518"/>
              <a:gd name="connsiteX3" fmla="*/ 5553113 w 5616267"/>
              <a:gd name="connsiteY3" fmla="*/ 20474 h 6199518"/>
              <a:gd name="connsiteX4" fmla="*/ 5563028 w 5616267"/>
              <a:gd name="connsiteY4" fmla="*/ 4750324 h 6199518"/>
              <a:gd name="connsiteX5" fmla="*/ 4825624 w 5616267"/>
              <a:gd name="connsiteY5" fmla="*/ 5180170 h 6199518"/>
              <a:gd name="connsiteX6" fmla="*/ 3799113 w 5616267"/>
              <a:gd name="connsiteY6" fmla="*/ 5082731 h 6199518"/>
              <a:gd name="connsiteX7" fmla="*/ 1913660 w 5616267"/>
              <a:gd name="connsiteY7" fmla="*/ 6199518 h 6199518"/>
              <a:gd name="connsiteX8" fmla="*/ 21851 w 5616267"/>
              <a:gd name="connsiteY8" fmla="*/ 4212459 h 6199518"/>
              <a:gd name="connsiteX0" fmla="*/ 21851 w 5614280"/>
              <a:gd name="connsiteY0" fmla="*/ 4191992 h 6179051"/>
              <a:gd name="connsiteX1" fmla="*/ 1336106 w 5614280"/>
              <a:gd name="connsiteY1" fmla="*/ 1705424 h 6179051"/>
              <a:gd name="connsiteX2" fmla="*/ 4218865 w 5614280"/>
              <a:gd name="connsiteY2" fmla="*/ 2073 h 6179051"/>
              <a:gd name="connsiteX3" fmla="*/ 5553113 w 5614280"/>
              <a:gd name="connsiteY3" fmla="*/ 7 h 6179051"/>
              <a:gd name="connsiteX4" fmla="*/ 5563028 w 5614280"/>
              <a:gd name="connsiteY4" fmla="*/ 4729857 h 6179051"/>
              <a:gd name="connsiteX5" fmla="*/ 4825624 w 5614280"/>
              <a:gd name="connsiteY5" fmla="*/ 5159703 h 6179051"/>
              <a:gd name="connsiteX6" fmla="*/ 3799113 w 5614280"/>
              <a:gd name="connsiteY6" fmla="*/ 5062264 h 6179051"/>
              <a:gd name="connsiteX7" fmla="*/ 1913660 w 5614280"/>
              <a:gd name="connsiteY7" fmla="*/ 6179051 h 6179051"/>
              <a:gd name="connsiteX8" fmla="*/ 21851 w 5614280"/>
              <a:gd name="connsiteY8" fmla="*/ 4191992 h 6179051"/>
              <a:gd name="connsiteX0" fmla="*/ 21851 w 5615962"/>
              <a:gd name="connsiteY0" fmla="*/ 4191985 h 6179044"/>
              <a:gd name="connsiteX1" fmla="*/ 1336106 w 5615962"/>
              <a:gd name="connsiteY1" fmla="*/ 1705417 h 6179044"/>
              <a:gd name="connsiteX2" fmla="*/ 4218865 w 5615962"/>
              <a:gd name="connsiteY2" fmla="*/ 2066 h 6179044"/>
              <a:gd name="connsiteX3" fmla="*/ 5553113 w 5615962"/>
              <a:gd name="connsiteY3" fmla="*/ 0 h 6179044"/>
              <a:gd name="connsiteX4" fmla="*/ 5563028 w 5615962"/>
              <a:gd name="connsiteY4" fmla="*/ 4729850 h 6179044"/>
              <a:gd name="connsiteX5" fmla="*/ 4825624 w 5615962"/>
              <a:gd name="connsiteY5" fmla="*/ 5159696 h 6179044"/>
              <a:gd name="connsiteX6" fmla="*/ 3799113 w 5615962"/>
              <a:gd name="connsiteY6" fmla="*/ 5062257 h 6179044"/>
              <a:gd name="connsiteX7" fmla="*/ 1913660 w 5615962"/>
              <a:gd name="connsiteY7" fmla="*/ 6179044 h 6179044"/>
              <a:gd name="connsiteX8" fmla="*/ 21851 w 5615962"/>
              <a:gd name="connsiteY8" fmla="*/ 4191985 h 6179044"/>
              <a:gd name="connsiteX0" fmla="*/ 21851 w 5610381"/>
              <a:gd name="connsiteY0" fmla="*/ 4189919 h 6176978"/>
              <a:gd name="connsiteX1" fmla="*/ 1336106 w 5610381"/>
              <a:gd name="connsiteY1" fmla="*/ 1703351 h 6176978"/>
              <a:gd name="connsiteX2" fmla="*/ 4218865 w 5610381"/>
              <a:gd name="connsiteY2" fmla="*/ 0 h 6176978"/>
              <a:gd name="connsiteX3" fmla="*/ 5527713 w 5610381"/>
              <a:gd name="connsiteY3" fmla="*/ 55084 h 6176978"/>
              <a:gd name="connsiteX4" fmla="*/ 5563028 w 5610381"/>
              <a:gd name="connsiteY4" fmla="*/ 4727784 h 6176978"/>
              <a:gd name="connsiteX5" fmla="*/ 4825624 w 5610381"/>
              <a:gd name="connsiteY5" fmla="*/ 5157630 h 6176978"/>
              <a:gd name="connsiteX6" fmla="*/ 3799113 w 5610381"/>
              <a:gd name="connsiteY6" fmla="*/ 5060191 h 6176978"/>
              <a:gd name="connsiteX7" fmla="*/ 1913660 w 5610381"/>
              <a:gd name="connsiteY7" fmla="*/ 6176978 h 6176978"/>
              <a:gd name="connsiteX8" fmla="*/ 21851 w 5610381"/>
              <a:gd name="connsiteY8" fmla="*/ 4189919 h 6176978"/>
              <a:gd name="connsiteX0" fmla="*/ 21851 w 5618400"/>
              <a:gd name="connsiteY0" fmla="*/ 4189919 h 6176978"/>
              <a:gd name="connsiteX1" fmla="*/ 1336106 w 5618400"/>
              <a:gd name="connsiteY1" fmla="*/ 1703351 h 6176978"/>
              <a:gd name="connsiteX2" fmla="*/ 4218865 w 5618400"/>
              <a:gd name="connsiteY2" fmla="*/ 0 h 6176978"/>
              <a:gd name="connsiteX3" fmla="*/ 5562638 w 5618400"/>
              <a:gd name="connsiteY3" fmla="*/ 1109 h 6176978"/>
              <a:gd name="connsiteX4" fmla="*/ 5563028 w 5618400"/>
              <a:gd name="connsiteY4" fmla="*/ 4727784 h 6176978"/>
              <a:gd name="connsiteX5" fmla="*/ 4825624 w 5618400"/>
              <a:gd name="connsiteY5" fmla="*/ 5157630 h 6176978"/>
              <a:gd name="connsiteX6" fmla="*/ 3799113 w 5618400"/>
              <a:gd name="connsiteY6" fmla="*/ 5060191 h 6176978"/>
              <a:gd name="connsiteX7" fmla="*/ 1913660 w 5618400"/>
              <a:gd name="connsiteY7" fmla="*/ 6176978 h 6176978"/>
              <a:gd name="connsiteX8" fmla="*/ 21851 w 5618400"/>
              <a:gd name="connsiteY8" fmla="*/ 4189919 h 6176978"/>
              <a:gd name="connsiteX0" fmla="*/ 21851 w 5565396"/>
              <a:gd name="connsiteY0" fmla="*/ 4189919 h 6176978"/>
              <a:gd name="connsiteX1" fmla="*/ 1336106 w 5565396"/>
              <a:gd name="connsiteY1" fmla="*/ 1703351 h 6176978"/>
              <a:gd name="connsiteX2" fmla="*/ 4218865 w 5565396"/>
              <a:gd name="connsiteY2" fmla="*/ 0 h 6176978"/>
              <a:gd name="connsiteX3" fmla="*/ 5562638 w 5565396"/>
              <a:gd name="connsiteY3" fmla="*/ 1109 h 6176978"/>
              <a:gd name="connsiteX4" fmla="*/ 5563028 w 5565396"/>
              <a:gd name="connsiteY4" fmla="*/ 4727784 h 6176978"/>
              <a:gd name="connsiteX5" fmla="*/ 4825624 w 5565396"/>
              <a:gd name="connsiteY5" fmla="*/ 5157630 h 6176978"/>
              <a:gd name="connsiteX6" fmla="*/ 3799113 w 5565396"/>
              <a:gd name="connsiteY6" fmla="*/ 5060191 h 6176978"/>
              <a:gd name="connsiteX7" fmla="*/ 1913660 w 5565396"/>
              <a:gd name="connsiteY7" fmla="*/ 6176978 h 6176978"/>
              <a:gd name="connsiteX8" fmla="*/ 21851 w 5565396"/>
              <a:gd name="connsiteY8" fmla="*/ 4189919 h 6176978"/>
              <a:gd name="connsiteX0" fmla="*/ 21851 w 5563606"/>
              <a:gd name="connsiteY0" fmla="*/ 4189919 h 6176978"/>
              <a:gd name="connsiteX1" fmla="*/ 1336106 w 5563606"/>
              <a:gd name="connsiteY1" fmla="*/ 1703351 h 6176978"/>
              <a:gd name="connsiteX2" fmla="*/ 4218865 w 5563606"/>
              <a:gd name="connsiteY2" fmla="*/ 0 h 6176978"/>
              <a:gd name="connsiteX3" fmla="*/ 5562638 w 5563606"/>
              <a:gd name="connsiteY3" fmla="*/ 1109 h 6176978"/>
              <a:gd name="connsiteX4" fmla="*/ 5550328 w 5563606"/>
              <a:gd name="connsiteY4" fmla="*/ 4702384 h 6176978"/>
              <a:gd name="connsiteX5" fmla="*/ 4825624 w 5563606"/>
              <a:gd name="connsiteY5" fmla="*/ 5157630 h 6176978"/>
              <a:gd name="connsiteX6" fmla="*/ 3799113 w 5563606"/>
              <a:gd name="connsiteY6" fmla="*/ 5060191 h 6176978"/>
              <a:gd name="connsiteX7" fmla="*/ 1913660 w 5563606"/>
              <a:gd name="connsiteY7" fmla="*/ 6176978 h 6176978"/>
              <a:gd name="connsiteX8" fmla="*/ 21851 w 5563606"/>
              <a:gd name="connsiteY8" fmla="*/ 4189919 h 6176978"/>
              <a:gd name="connsiteX0" fmla="*/ 21851 w 5564544"/>
              <a:gd name="connsiteY0" fmla="*/ 4189919 h 6176978"/>
              <a:gd name="connsiteX1" fmla="*/ 1336106 w 5564544"/>
              <a:gd name="connsiteY1" fmla="*/ 1703351 h 6176978"/>
              <a:gd name="connsiteX2" fmla="*/ 4218865 w 5564544"/>
              <a:gd name="connsiteY2" fmla="*/ 0 h 6176978"/>
              <a:gd name="connsiteX3" fmla="*/ 5562638 w 5564544"/>
              <a:gd name="connsiteY3" fmla="*/ 1109 h 6176978"/>
              <a:gd name="connsiteX4" fmla="*/ 5559853 w 5564544"/>
              <a:gd name="connsiteY4" fmla="*/ 4724609 h 6176978"/>
              <a:gd name="connsiteX5" fmla="*/ 4825624 w 5564544"/>
              <a:gd name="connsiteY5" fmla="*/ 5157630 h 6176978"/>
              <a:gd name="connsiteX6" fmla="*/ 3799113 w 5564544"/>
              <a:gd name="connsiteY6" fmla="*/ 5060191 h 6176978"/>
              <a:gd name="connsiteX7" fmla="*/ 1913660 w 5564544"/>
              <a:gd name="connsiteY7" fmla="*/ 6176978 h 6176978"/>
              <a:gd name="connsiteX8" fmla="*/ 21851 w 5564544"/>
              <a:gd name="connsiteY8" fmla="*/ 4189919 h 6176978"/>
              <a:gd name="connsiteX0" fmla="*/ 21851 w 5562825"/>
              <a:gd name="connsiteY0" fmla="*/ 4189919 h 6176978"/>
              <a:gd name="connsiteX1" fmla="*/ 1336106 w 5562825"/>
              <a:gd name="connsiteY1" fmla="*/ 1703351 h 6176978"/>
              <a:gd name="connsiteX2" fmla="*/ 4218865 w 5562825"/>
              <a:gd name="connsiteY2" fmla="*/ 0 h 6176978"/>
              <a:gd name="connsiteX3" fmla="*/ 5562638 w 5562825"/>
              <a:gd name="connsiteY3" fmla="*/ 1109 h 6176978"/>
              <a:gd name="connsiteX4" fmla="*/ 5470953 w 5562825"/>
              <a:gd name="connsiteY4" fmla="*/ 4718259 h 6176978"/>
              <a:gd name="connsiteX5" fmla="*/ 4825624 w 5562825"/>
              <a:gd name="connsiteY5" fmla="*/ 5157630 h 6176978"/>
              <a:gd name="connsiteX6" fmla="*/ 3799113 w 5562825"/>
              <a:gd name="connsiteY6" fmla="*/ 5060191 h 6176978"/>
              <a:gd name="connsiteX7" fmla="*/ 1913660 w 5562825"/>
              <a:gd name="connsiteY7" fmla="*/ 6176978 h 6176978"/>
              <a:gd name="connsiteX8" fmla="*/ 21851 w 5562825"/>
              <a:gd name="connsiteY8" fmla="*/ 4189919 h 6176978"/>
              <a:gd name="connsiteX0" fmla="*/ 21851 w 5564544"/>
              <a:gd name="connsiteY0" fmla="*/ 4189919 h 6176978"/>
              <a:gd name="connsiteX1" fmla="*/ 1336106 w 5564544"/>
              <a:gd name="connsiteY1" fmla="*/ 1703351 h 6176978"/>
              <a:gd name="connsiteX2" fmla="*/ 4218865 w 5564544"/>
              <a:gd name="connsiteY2" fmla="*/ 0 h 6176978"/>
              <a:gd name="connsiteX3" fmla="*/ 5562638 w 5564544"/>
              <a:gd name="connsiteY3" fmla="*/ 1109 h 6176978"/>
              <a:gd name="connsiteX4" fmla="*/ 5559853 w 5564544"/>
              <a:gd name="connsiteY4" fmla="*/ 4724609 h 6176978"/>
              <a:gd name="connsiteX5" fmla="*/ 4825624 w 5564544"/>
              <a:gd name="connsiteY5" fmla="*/ 5157630 h 6176978"/>
              <a:gd name="connsiteX6" fmla="*/ 3799113 w 5564544"/>
              <a:gd name="connsiteY6" fmla="*/ 5060191 h 6176978"/>
              <a:gd name="connsiteX7" fmla="*/ 1913660 w 5564544"/>
              <a:gd name="connsiteY7" fmla="*/ 6176978 h 6176978"/>
              <a:gd name="connsiteX8" fmla="*/ 21851 w 5564544"/>
              <a:gd name="connsiteY8" fmla="*/ 4189919 h 6176978"/>
              <a:gd name="connsiteX0" fmla="*/ 21851 w 5563085"/>
              <a:gd name="connsiteY0" fmla="*/ 4189919 h 6176978"/>
              <a:gd name="connsiteX1" fmla="*/ 1336106 w 5563085"/>
              <a:gd name="connsiteY1" fmla="*/ 1703351 h 6176978"/>
              <a:gd name="connsiteX2" fmla="*/ 4218865 w 5563085"/>
              <a:gd name="connsiteY2" fmla="*/ 0 h 6176978"/>
              <a:gd name="connsiteX3" fmla="*/ 5562638 w 5563085"/>
              <a:gd name="connsiteY3" fmla="*/ 1109 h 6176978"/>
              <a:gd name="connsiteX4" fmla="*/ 5528103 w 5563085"/>
              <a:gd name="connsiteY4" fmla="*/ 4727784 h 6176978"/>
              <a:gd name="connsiteX5" fmla="*/ 4825624 w 5563085"/>
              <a:gd name="connsiteY5" fmla="*/ 5157630 h 6176978"/>
              <a:gd name="connsiteX6" fmla="*/ 3799113 w 5563085"/>
              <a:gd name="connsiteY6" fmla="*/ 5060191 h 6176978"/>
              <a:gd name="connsiteX7" fmla="*/ 1913660 w 5563085"/>
              <a:gd name="connsiteY7" fmla="*/ 6176978 h 6176978"/>
              <a:gd name="connsiteX8" fmla="*/ 21851 w 5563085"/>
              <a:gd name="connsiteY8" fmla="*/ 4189919 h 6176978"/>
              <a:gd name="connsiteX0" fmla="*/ 21851 w 5565396"/>
              <a:gd name="connsiteY0" fmla="*/ 4189919 h 6176978"/>
              <a:gd name="connsiteX1" fmla="*/ 1336106 w 5565396"/>
              <a:gd name="connsiteY1" fmla="*/ 1703351 h 6176978"/>
              <a:gd name="connsiteX2" fmla="*/ 4218865 w 5565396"/>
              <a:gd name="connsiteY2" fmla="*/ 0 h 6176978"/>
              <a:gd name="connsiteX3" fmla="*/ 5562638 w 5565396"/>
              <a:gd name="connsiteY3" fmla="*/ 1109 h 6176978"/>
              <a:gd name="connsiteX4" fmla="*/ 5563028 w 5565396"/>
              <a:gd name="connsiteY4" fmla="*/ 4718259 h 6176978"/>
              <a:gd name="connsiteX5" fmla="*/ 4825624 w 5565396"/>
              <a:gd name="connsiteY5" fmla="*/ 5157630 h 6176978"/>
              <a:gd name="connsiteX6" fmla="*/ 3799113 w 5565396"/>
              <a:gd name="connsiteY6" fmla="*/ 5060191 h 6176978"/>
              <a:gd name="connsiteX7" fmla="*/ 1913660 w 5565396"/>
              <a:gd name="connsiteY7" fmla="*/ 6176978 h 6176978"/>
              <a:gd name="connsiteX8" fmla="*/ 21851 w 5565396"/>
              <a:gd name="connsiteY8" fmla="*/ 4189919 h 6176978"/>
              <a:gd name="connsiteX0" fmla="*/ 21851 w 5562928"/>
              <a:gd name="connsiteY0" fmla="*/ 4189919 h 6176978"/>
              <a:gd name="connsiteX1" fmla="*/ 1336106 w 5562928"/>
              <a:gd name="connsiteY1" fmla="*/ 1703351 h 6176978"/>
              <a:gd name="connsiteX2" fmla="*/ 4218865 w 5562928"/>
              <a:gd name="connsiteY2" fmla="*/ 0 h 6176978"/>
              <a:gd name="connsiteX3" fmla="*/ 5562638 w 5562928"/>
              <a:gd name="connsiteY3" fmla="*/ 1109 h 6176978"/>
              <a:gd name="connsiteX4" fmla="*/ 5505878 w 5562928"/>
              <a:gd name="connsiteY4" fmla="*/ 4667459 h 6176978"/>
              <a:gd name="connsiteX5" fmla="*/ 4825624 w 5562928"/>
              <a:gd name="connsiteY5" fmla="*/ 5157630 h 6176978"/>
              <a:gd name="connsiteX6" fmla="*/ 3799113 w 5562928"/>
              <a:gd name="connsiteY6" fmla="*/ 5060191 h 6176978"/>
              <a:gd name="connsiteX7" fmla="*/ 1913660 w 5562928"/>
              <a:gd name="connsiteY7" fmla="*/ 6176978 h 6176978"/>
              <a:gd name="connsiteX8" fmla="*/ 21851 w 5562928"/>
              <a:gd name="connsiteY8" fmla="*/ 4189919 h 6176978"/>
              <a:gd name="connsiteX0" fmla="*/ 21851 w 5564082"/>
              <a:gd name="connsiteY0" fmla="*/ 4189919 h 6176978"/>
              <a:gd name="connsiteX1" fmla="*/ 1336106 w 5564082"/>
              <a:gd name="connsiteY1" fmla="*/ 1703351 h 6176978"/>
              <a:gd name="connsiteX2" fmla="*/ 4218865 w 5564082"/>
              <a:gd name="connsiteY2" fmla="*/ 0 h 6176978"/>
              <a:gd name="connsiteX3" fmla="*/ 5562638 w 5564082"/>
              <a:gd name="connsiteY3" fmla="*/ 1109 h 6176978"/>
              <a:gd name="connsiteX4" fmla="*/ 5556678 w 5564082"/>
              <a:gd name="connsiteY4" fmla="*/ 4724609 h 6176978"/>
              <a:gd name="connsiteX5" fmla="*/ 4825624 w 5564082"/>
              <a:gd name="connsiteY5" fmla="*/ 5157630 h 6176978"/>
              <a:gd name="connsiteX6" fmla="*/ 3799113 w 5564082"/>
              <a:gd name="connsiteY6" fmla="*/ 5060191 h 6176978"/>
              <a:gd name="connsiteX7" fmla="*/ 1913660 w 5564082"/>
              <a:gd name="connsiteY7" fmla="*/ 6176978 h 6176978"/>
              <a:gd name="connsiteX8" fmla="*/ 21851 w 5564082"/>
              <a:gd name="connsiteY8" fmla="*/ 4189919 h 6176978"/>
              <a:gd name="connsiteX0" fmla="*/ 21851 w 5562944"/>
              <a:gd name="connsiteY0" fmla="*/ 4189919 h 6176978"/>
              <a:gd name="connsiteX1" fmla="*/ 1336106 w 5562944"/>
              <a:gd name="connsiteY1" fmla="*/ 1703351 h 6176978"/>
              <a:gd name="connsiteX2" fmla="*/ 4218865 w 5562944"/>
              <a:gd name="connsiteY2" fmla="*/ 0 h 6176978"/>
              <a:gd name="connsiteX3" fmla="*/ 5562638 w 5562944"/>
              <a:gd name="connsiteY3" fmla="*/ 1109 h 6176978"/>
              <a:gd name="connsiteX4" fmla="*/ 5509053 w 5562944"/>
              <a:gd name="connsiteY4" fmla="*/ 4743659 h 6176978"/>
              <a:gd name="connsiteX5" fmla="*/ 4825624 w 5562944"/>
              <a:gd name="connsiteY5" fmla="*/ 5157630 h 6176978"/>
              <a:gd name="connsiteX6" fmla="*/ 3799113 w 5562944"/>
              <a:gd name="connsiteY6" fmla="*/ 5060191 h 6176978"/>
              <a:gd name="connsiteX7" fmla="*/ 1913660 w 5562944"/>
              <a:gd name="connsiteY7" fmla="*/ 6176978 h 6176978"/>
              <a:gd name="connsiteX8" fmla="*/ 21851 w 5562944"/>
              <a:gd name="connsiteY8" fmla="*/ 4189919 h 6176978"/>
              <a:gd name="connsiteX0" fmla="*/ 21851 w 5564544"/>
              <a:gd name="connsiteY0" fmla="*/ 4189919 h 6176978"/>
              <a:gd name="connsiteX1" fmla="*/ 1336106 w 5564544"/>
              <a:gd name="connsiteY1" fmla="*/ 1703351 h 6176978"/>
              <a:gd name="connsiteX2" fmla="*/ 4218865 w 5564544"/>
              <a:gd name="connsiteY2" fmla="*/ 0 h 6176978"/>
              <a:gd name="connsiteX3" fmla="*/ 5562638 w 5564544"/>
              <a:gd name="connsiteY3" fmla="*/ 1109 h 6176978"/>
              <a:gd name="connsiteX4" fmla="*/ 5559853 w 5564544"/>
              <a:gd name="connsiteY4" fmla="*/ 4721434 h 6176978"/>
              <a:gd name="connsiteX5" fmla="*/ 4825624 w 5564544"/>
              <a:gd name="connsiteY5" fmla="*/ 5157630 h 6176978"/>
              <a:gd name="connsiteX6" fmla="*/ 3799113 w 5564544"/>
              <a:gd name="connsiteY6" fmla="*/ 5060191 h 6176978"/>
              <a:gd name="connsiteX7" fmla="*/ 1913660 w 5564544"/>
              <a:gd name="connsiteY7" fmla="*/ 6176978 h 6176978"/>
              <a:gd name="connsiteX8" fmla="*/ 21851 w 5564544"/>
              <a:gd name="connsiteY8" fmla="*/ 4189919 h 6176978"/>
              <a:gd name="connsiteX0" fmla="*/ 21851 w 5564500"/>
              <a:gd name="connsiteY0" fmla="*/ 4189919 h 6176978"/>
              <a:gd name="connsiteX1" fmla="*/ 1336106 w 5564500"/>
              <a:gd name="connsiteY1" fmla="*/ 1703351 h 6176978"/>
              <a:gd name="connsiteX2" fmla="*/ 4218865 w 5564500"/>
              <a:gd name="connsiteY2" fmla="*/ 0 h 6176978"/>
              <a:gd name="connsiteX3" fmla="*/ 5562638 w 5564500"/>
              <a:gd name="connsiteY3" fmla="*/ 1109 h 6176978"/>
              <a:gd name="connsiteX4" fmla="*/ 5559853 w 5564500"/>
              <a:gd name="connsiteY4" fmla="*/ 4721434 h 6176978"/>
              <a:gd name="connsiteX5" fmla="*/ 4825624 w 5564500"/>
              <a:gd name="connsiteY5" fmla="*/ 5157630 h 6176978"/>
              <a:gd name="connsiteX6" fmla="*/ 3799113 w 5564500"/>
              <a:gd name="connsiteY6" fmla="*/ 5060191 h 6176978"/>
              <a:gd name="connsiteX7" fmla="*/ 1913660 w 5564500"/>
              <a:gd name="connsiteY7" fmla="*/ 6176978 h 6176978"/>
              <a:gd name="connsiteX8" fmla="*/ 21851 w 5564500"/>
              <a:gd name="connsiteY8" fmla="*/ 4189919 h 6176978"/>
              <a:gd name="connsiteX0" fmla="*/ 21851 w 5564083"/>
              <a:gd name="connsiteY0" fmla="*/ 4189919 h 6176978"/>
              <a:gd name="connsiteX1" fmla="*/ 1336106 w 5564083"/>
              <a:gd name="connsiteY1" fmla="*/ 1703351 h 6176978"/>
              <a:gd name="connsiteX2" fmla="*/ 4218865 w 5564083"/>
              <a:gd name="connsiteY2" fmla="*/ 0 h 6176978"/>
              <a:gd name="connsiteX3" fmla="*/ 5562638 w 5564083"/>
              <a:gd name="connsiteY3" fmla="*/ 1109 h 6176978"/>
              <a:gd name="connsiteX4" fmla="*/ 5559853 w 5564083"/>
              <a:gd name="connsiteY4" fmla="*/ 4721434 h 6176978"/>
              <a:gd name="connsiteX5" fmla="*/ 4825624 w 5564083"/>
              <a:gd name="connsiteY5" fmla="*/ 5157630 h 6176978"/>
              <a:gd name="connsiteX6" fmla="*/ 3799113 w 5564083"/>
              <a:gd name="connsiteY6" fmla="*/ 5060191 h 6176978"/>
              <a:gd name="connsiteX7" fmla="*/ 1913660 w 5564083"/>
              <a:gd name="connsiteY7" fmla="*/ 6176978 h 6176978"/>
              <a:gd name="connsiteX8" fmla="*/ 21851 w 5564083"/>
              <a:gd name="connsiteY8" fmla="*/ 4189919 h 6176978"/>
              <a:gd name="connsiteX0" fmla="*/ 21851 w 5564083"/>
              <a:gd name="connsiteY0" fmla="*/ 4189919 h 6176978"/>
              <a:gd name="connsiteX1" fmla="*/ 1336106 w 5564083"/>
              <a:gd name="connsiteY1" fmla="*/ 1703351 h 6176978"/>
              <a:gd name="connsiteX2" fmla="*/ 4218865 w 5564083"/>
              <a:gd name="connsiteY2" fmla="*/ 0 h 6176978"/>
              <a:gd name="connsiteX3" fmla="*/ 5562638 w 5564083"/>
              <a:gd name="connsiteY3" fmla="*/ 1109 h 6176978"/>
              <a:gd name="connsiteX4" fmla="*/ 5559853 w 5564083"/>
              <a:gd name="connsiteY4" fmla="*/ 4721434 h 6176978"/>
              <a:gd name="connsiteX5" fmla="*/ 4825624 w 5564083"/>
              <a:gd name="connsiteY5" fmla="*/ 5157630 h 6176978"/>
              <a:gd name="connsiteX6" fmla="*/ 3799113 w 5564083"/>
              <a:gd name="connsiteY6" fmla="*/ 5060191 h 6176978"/>
              <a:gd name="connsiteX7" fmla="*/ 1913660 w 5564083"/>
              <a:gd name="connsiteY7" fmla="*/ 6176978 h 6176978"/>
              <a:gd name="connsiteX8" fmla="*/ 21851 w 5564083"/>
              <a:gd name="connsiteY8" fmla="*/ 4189919 h 6176978"/>
              <a:gd name="connsiteX0" fmla="*/ 21851 w 5564083"/>
              <a:gd name="connsiteY0" fmla="*/ 4355019 h 6342078"/>
              <a:gd name="connsiteX1" fmla="*/ 1336106 w 5564083"/>
              <a:gd name="connsiteY1" fmla="*/ 1868451 h 6342078"/>
              <a:gd name="connsiteX2" fmla="*/ 4498265 w 5564083"/>
              <a:gd name="connsiteY2" fmla="*/ 0 h 6342078"/>
              <a:gd name="connsiteX3" fmla="*/ 5562638 w 5564083"/>
              <a:gd name="connsiteY3" fmla="*/ 166209 h 6342078"/>
              <a:gd name="connsiteX4" fmla="*/ 5559853 w 5564083"/>
              <a:gd name="connsiteY4" fmla="*/ 4886534 h 6342078"/>
              <a:gd name="connsiteX5" fmla="*/ 4825624 w 5564083"/>
              <a:gd name="connsiteY5" fmla="*/ 5322730 h 6342078"/>
              <a:gd name="connsiteX6" fmla="*/ 3799113 w 5564083"/>
              <a:gd name="connsiteY6" fmla="*/ 5225291 h 6342078"/>
              <a:gd name="connsiteX7" fmla="*/ 1913660 w 5564083"/>
              <a:gd name="connsiteY7" fmla="*/ 6342078 h 6342078"/>
              <a:gd name="connsiteX8" fmla="*/ 21851 w 5564083"/>
              <a:gd name="connsiteY8" fmla="*/ 4355019 h 6342078"/>
              <a:gd name="connsiteX0" fmla="*/ 21851 w 5564083"/>
              <a:gd name="connsiteY0" fmla="*/ 4379310 h 6366369"/>
              <a:gd name="connsiteX1" fmla="*/ 1336106 w 5564083"/>
              <a:gd name="connsiteY1" fmla="*/ 1892742 h 6366369"/>
              <a:gd name="connsiteX2" fmla="*/ 4498265 w 5564083"/>
              <a:gd name="connsiteY2" fmla="*/ 24291 h 6366369"/>
              <a:gd name="connsiteX3" fmla="*/ 5562638 w 5564083"/>
              <a:gd name="connsiteY3" fmla="*/ 0 h 6366369"/>
              <a:gd name="connsiteX4" fmla="*/ 5559853 w 5564083"/>
              <a:gd name="connsiteY4" fmla="*/ 4910825 h 6366369"/>
              <a:gd name="connsiteX5" fmla="*/ 4825624 w 5564083"/>
              <a:gd name="connsiteY5" fmla="*/ 5347021 h 6366369"/>
              <a:gd name="connsiteX6" fmla="*/ 3799113 w 5564083"/>
              <a:gd name="connsiteY6" fmla="*/ 5249582 h 6366369"/>
              <a:gd name="connsiteX7" fmla="*/ 1913660 w 5564083"/>
              <a:gd name="connsiteY7" fmla="*/ 6366369 h 6366369"/>
              <a:gd name="connsiteX8" fmla="*/ 21851 w 5564083"/>
              <a:gd name="connsiteY8" fmla="*/ 4379310 h 6366369"/>
              <a:gd name="connsiteX0" fmla="*/ 21851 w 5564083"/>
              <a:gd name="connsiteY0" fmla="*/ 4380419 h 6367478"/>
              <a:gd name="connsiteX1" fmla="*/ 1336106 w 5564083"/>
              <a:gd name="connsiteY1" fmla="*/ 1893851 h 6367478"/>
              <a:gd name="connsiteX2" fmla="*/ 4561765 w 5564083"/>
              <a:gd name="connsiteY2" fmla="*/ 0 h 6367478"/>
              <a:gd name="connsiteX3" fmla="*/ 5562638 w 5564083"/>
              <a:gd name="connsiteY3" fmla="*/ 1109 h 6367478"/>
              <a:gd name="connsiteX4" fmla="*/ 5559853 w 5564083"/>
              <a:gd name="connsiteY4" fmla="*/ 4911934 h 6367478"/>
              <a:gd name="connsiteX5" fmla="*/ 4825624 w 5564083"/>
              <a:gd name="connsiteY5" fmla="*/ 5348130 h 6367478"/>
              <a:gd name="connsiteX6" fmla="*/ 3799113 w 5564083"/>
              <a:gd name="connsiteY6" fmla="*/ 5250691 h 6367478"/>
              <a:gd name="connsiteX7" fmla="*/ 1913660 w 5564083"/>
              <a:gd name="connsiteY7" fmla="*/ 6367478 h 6367478"/>
              <a:gd name="connsiteX8" fmla="*/ 21851 w 5564083"/>
              <a:gd name="connsiteY8" fmla="*/ 4380419 h 6367478"/>
              <a:gd name="connsiteX0" fmla="*/ 21851 w 5564083"/>
              <a:gd name="connsiteY0" fmla="*/ 4380419 h 6367478"/>
              <a:gd name="connsiteX1" fmla="*/ 1336106 w 5564083"/>
              <a:gd name="connsiteY1" fmla="*/ 1893851 h 6367478"/>
              <a:gd name="connsiteX2" fmla="*/ 4561765 w 5564083"/>
              <a:gd name="connsiteY2" fmla="*/ 0 h 6367478"/>
              <a:gd name="connsiteX3" fmla="*/ 5562638 w 5564083"/>
              <a:gd name="connsiteY3" fmla="*/ 1109 h 6367478"/>
              <a:gd name="connsiteX4" fmla="*/ 5559853 w 5564083"/>
              <a:gd name="connsiteY4" fmla="*/ 4911934 h 6367478"/>
              <a:gd name="connsiteX5" fmla="*/ 4551980 w 5564083"/>
              <a:gd name="connsiteY5" fmla="*/ 5531221 h 6367478"/>
              <a:gd name="connsiteX6" fmla="*/ 3799113 w 5564083"/>
              <a:gd name="connsiteY6" fmla="*/ 5250691 h 6367478"/>
              <a:gd name="connsiteX7" fmla="*/ 1913660 w 5564083"/>
              <a:gd name="connsiteY7" fmla="*/ 6367478 h 6367478"/>
              <a:gd name="connsiteX8" fmla="*/ 21851 w 5564083"/>
              <a:gd name="connsiteY8" fmla="*/ 4380419 h 6367478"/>
              <a:gd name="connsiteX0" fmla="*/ 21851 w 5564083"/>
              <a:gd name="connsiteY0" fmla="*/ 4380419 h 6367478"/>
              <a:gd name="connsiteX1" fmla="*/ 1336106 w 5564083"/>
              <a:gd name="connsiteY1" fmla="*/ 1893851 h 6367478"/>
              <a:gd name="connsiteX2" fmla="*/ 4561765 w 5564083"/>
              <a:gd name="connsiteY2" fmla="*/ 0 h 6367478"/>
              <a:gd name="connsiteX3" fmla="*/ 5562638 w 5564083"/>
              <a:gd name="connsiteY3" fmla="*/ 1109 h 6367478"/>
              <a:gd name="connsiteX4" fmla="*/ 5559853 w 5564083"/>
              <a:gd name="connsiteY4" fmla="*/ 4911934 h 6367478"/>
              <a:gd name="connsiteX5" fmla="*/ 4551980 w 5564083"/>
              <a:gd name="connsiteY5" fmla="*/ 5531221 h 6367478"/>
              <a:gd name="connsiteX6" fmla="*/ 3515334 w 5564083"/>
              <a:gd name="connsiteY6" fmla="*/ 5423610 h 6367478"/>
              <a:gd name="connsiteX7" fmla="*/ 1913660 w 5564083"/>
              <a:gd name="connsiteY7" fmla="*/ 6367478 h 6367478"/>
              <a:gd name="connsiteX8" fmla="*/ 21851 w 5564083"/>
              <a:gd name="connsiteY8" fmla="*/ 4380419 h 6367478"/>
              <a:gd name="connsiteX0" fmla="*/ 21851 w 5564083"/>
              <a:gd name="connsiteY0" fmla="*/ 4379310 h 6366369"/>
              <a:gd name="connsiteX1" fmla="*/ 1336106 w 5564083"/>
              <a:gd name="connsiteY1" fmla="*/ 1892742 h 6366369"/>
              <a:gd name="connsiteX2" fmla="*/ 4440146 w 5564083"/>
              <a:gd name="connsiteY2" fmla="*/ 70093 h 6366369"/>
              <a:gd name="connsiteX3" fmla="*/ 5562638 w 5564083"/>
              <a:gd name="connsiteY3" fmla="*/ 0 h 6366369"/>
              <a:gd name="connsiteX4" fmla="*/ 5559853 w 5564083"/>
              <a:gd name="connsiteY4" fmla="*/ 4910825 h 6366369"/>
              <a:gd name="connsiteX5" fmla="*/ 4551980 w 5564083"/>
              <a:gd name="connsiteY5" fmla="*/ 5530112 h 6366369"/>
              <a:gd name="connsiteX6" fmla="*/ 3515334 w 5564083"/>
              <a:gd name="connsiteY6" fmla="*/ 5422501 h 6366369"/>
              <a:gd name="connsiteX7" fmla="*/ 1913660 w 5564083"/>
              <a:gd name="connsiteY7" fmla="*/ 6366369 h 6366369"/>
              <a:gd name="connsiteX8" fmla="*/ 21851 w 5564083"/>
              <a:gd name="connsiteY8" fmla="*/ 4379310 h 6366369"/>
              <a:gd name="connsiteX0" fmla="*/ 21851 w 5559853"/>
              <a:gd name="connsiteY0" fmla="*/ 4309217 h 6296276"/>
              <a:gd name="connsiteX1" fmla="*/ 1336106 w 5559853"/>
              <a:gd name="connsiteY1" fmla="*/ 1822649 h 6296276"/>
              <a:gd name="connsiteX2" fmla="*/ 4440146 w 5559853"/>
              <a:gd name="connsiteY2" fmla="*/ 0 h 6296276"/>
              <a:gd name="connsiteX3" fmla="*/ 5420749 w 5559853"/>
              <a:gd name="connsiteY3" fmla="*/ 123169 h 6296276"/>
              <a:gd name="connsiteX4" fmla="*/ 5559853 w 5559853"/>
              <a:gd name="connsiteY4" fmla="*/ 4840732 h 6296276"/>
              <a:gd name="connsiteX5" fmla="*/ 4551980 w 5559853"/>
              <a:gd name="connsiteY5" fmla="*/ 5460019 h 6296276"/>
              <a:gd name="connsiteX6" fmla="*/ 3515334 w 5559853"/>
              <a:gd name="connsiteY6" fmla="*/ 5352408 h 6296276"/>
              <a:gd name="connsiteX7" fmla="*/ 1913660 w 5559853"/>
              <a:gd name="connsiteY7" fmla="*/ 6296276 h 6296276"/>
              <a:gd name="connsiteX8" fmla="*/ 21851 w 5559853"/>
              <a:gd name="connsiteY8" fmla="*/ 4309217 h 6296276"/>
              <a:gd name="connsiteX0" fmla="*/ 21851 w 5559853"/>
              <a:gd name="connsiteY0" fmla="*/ 4309217 h 6296276"/>
              <a:gd name="connsiteX1" fmla="*/ 1336106 w 5559853"/>
              <a:gd name="connsiteY1" fmla="*/ 1822649 h 6296276"/>
              <a:gd name="connsiteX2" fmla="*/ 4440146 w 5559853"/>
              <a:gd name="connsiteY2" fmla="*/ 0 h 6296276"/>
              <a:gd name="connsiteX3" fmla="*/ 5441019 w 5559853"/>
              <a:gd name="connsiteY3" fmla="*/ 21452 h 6296276"/>
              <a:gd name="connsiteX4" fmla="*/ 5559853 w 5559853"/>
              <a:gd name="connsiteY4" fmla="*/ 4840732 h 6296276"/>
              <a:gd name="connsiteX5" fmla="*/ 4551980 w 5559853"/>
              <a:gd name="connsiteY5" fmla="*/ 5460019 h 6296276"/>
              <a:gd name="connsiteX6" fmla="*/ 3515334 w 5559853"/>
              <a:gd name="connsiteY6" fmla="*/ 5352408 h 6296276"/>
              <a:gd name="connsiteX7" fmla="*/ 1913660 w 5559853"/>
              <a:gd name="connsiteY7" fmla="*/ 6296276 h 6296276"/>
              <a:gd name="connsiteX8" fmla="*/ 21851 w 5559853"/>
              <a:gd name="connsiteY8" fmla="*/ 4309217 h 6296276"/>
              <a:gd name="connsiteX0" fmla="*/ 21851 w 5559853"/>
              <a:gd name="connsiteY0" fmla="*/ 4309217 h 6296276"/>
              <a:gd name="connsiteX1" fmla="*/ 1336106 w 5559853"/>
              <a:gd name="connsiteY1" fmla="*/ 1822649 h 6296276"/>
              <a:gd name="connsiteX2" fmla="*/ 4440146 w 5559853"/>
              <a:gd name="connsiteY2" fmla="*/ 0 h 6296276"/>
              <a:gd name="connsiteX3" fmla="*/ 5441019 w 5559853"/>
              <a:gd name="connsiteY3" fmla="*/ 21452 h 6296276"/>
              <a:gd name="connsiteX4" fmla="*/ 5559853 w 5559853"/>
              <a:gd name="connsiteY4" fmla="*/ 4840732 h 6296276"/>
              <a:gd name="connsiteX5" fmla="*/ 4551980 w 5559853"/>
              <a:gd name="connsiteY5" fmla="*/ 5460019 h 6296276"/>
              <a:gd name="connsiteX6" fmla="*/ 3515334 w 5559853"/>
              <a:gd name="connsiteY6" fmla="*/ 5352408 h 6296276"/>
              <a:gd name="connsiteX7" fmla="*/ 1913660 w 5559853"/>
              <a:gd name="connsiteY7" fmla="*/ 6296276 h 6296276"/>
              <a:gd name="connsiteX8" fmla="*/ 21851 w 5559853"/>
              <a:gd name="connsiteY8" fmla="*/ 4309217 h 6296276"/>
              <a:gd name="connsiteX0" fmla="*/ 21851 w 5559853"/>
              <a:gd name="connsiteY0" fmla="*/ 4309217 h 6296276"/>
              <a:gd name="connsiteX1" fmla="*/ 1336106 w 5559853"/>
              <a:gd name="connsiteY1" fmla="*/ 1822649 h 6296276"/>
              <a:gd name="connsiteX2" fmla="*/ 4440146 w 5559853"/>
              <a:gd name="connsiteY2" fmla="*/ 0 h 6296276"/>
              <a:gd name="connsiteX3" fmla="*/ 5441019 w 5559853"/>
              <a:gd name="connsiteY3" fmla="*/ 21452 h 6296276"/>
              <a:gd name="connsiteX4" fmla="*/ 5559853 w 5559853"/>
              <a:gd name="connsiteY4" fmla="*/ 4840732 h 6296276"/>
              <a:gd name="connsiteX5" fmla="*/ 4551980 w 5559853"/>
              <a:gd name="connsiteY5" fmla="*/ 5460019 h 6296276"/>
              <a:gd name="connsiteX6" fmla="*/ 3515334 w 5559853"/>
              <a:gd name="connsiteY6" fmla="*/ 5352408 h 6296276"/>
              <a:gd name="connsiteX7" fmla="*/ 1913660 w 5559853"/>
              <a:gd name="connsiteY7" fmla="*/ 6296276 h 6296276"/>
              <a:gd name="connsiteX8" fmla="*/ 21851 w 5559853"/>
              <a:gd name="connsiteY8" fmla="*/ 4309217 h 6296276"/>
              <a:gd name="connsiteX0" fmla="*/ 21851 w 5559853"/>
              <a:gd name="connsiteY0" fmla="*/ 4309217 h 6296276"/>
              <a:gd name="connsiteX1" fmla="*/ 1336106 w 5559853"/>
              <a:gd name="connsiteY1" fmla="*/ 1822649 h 6296276"/>
              <a:gd name="connsiteX2" fmla="*/ 4440146 w 5559853"/>
              <a:gd name="connsiteY2" fmla="*/ 0 h 6296276"/>
              <a:gd name="connsiteX3" fmla="*/ 5441019 w 5559853"/>
              <a:gd name="connsiteY3" fmla="*/ 21452 h 6296276"/>
              <a:gd name="connsiteX4" fmla="*/ 5559853 w 5559853"/>
              <a:gd name="connsiteY4" fmla="*/ 4840732 h 6296276"/>
              <a:gd name="connsiteX5" fmla="*/ 4551980 w 5559853"/>
              <a:gd name="connsiteY5" fmla="*/ 5460019 h 6296276"/>
              <a:gd name="connsiteX6" fmla="*/ 3515334 w 5559853"/>
              <a:gd name="connsiteY6" fmla="*/ 5352408 h 6296276"/>
              <a:gd name="connsiteX7" fmla="*/ 1913660 w 5559853"/>
              <a:gd name="connsiteY7" fmla="*/ 6296276 h 6296276"/>
              <a:gd name="connsiteX8" fmla="*/ 21851 w 5559853"/>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41019 w 5458504"/>
              <a:gd name="connsiteY3" fmla="*/ 21452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41019 w 5458504"/>
              <a:gd name="connsiteY3" fmla="*/ 143512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41019 w 5458504"/>
              <a:gd name="connsiteY3" fmla="*/ 11280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41019 w 5458504"/>
              <a:gd name="connsiteY3" fmla="*/ 11280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15682 w 5458504"/>
              <a:gd name="connsiteY3" fmla="*/ 71674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9509"/>
              <a:gd name="connsiteY0" fmla="*/ 4309217 h 6296276"/>
              <a:gd name="connsiteX1" fmla="*/ 1336106 w 5459509"/>
              <a:gd name="connsiteY1" fmla="*/ 1822649 h 6296276"/>
              <a:gd name="connsiteX2" fmla="*/ 4440146 w 5459509"/>
              <a:gd name="connsiteY2" fmla="*/ 0 h 6296276"/>
              <a:gd name="connsiteX3" fmla="*/ 5450521 w 5459509"/>
              <a:gd name="connsiteY3" fmla="*/ 4923 h 6296276"/>
              <a:gd name="connsiteX4" fmla="*/ 5458504 w 5459509"/>
              <a:gd name="connsiteY4" fmla="*/ 4901762 h 6296276"/>
              <a:gd name="connsiteX5" fmla="*/ 4551980 w 5459509"/>
              <a:gd name="connsiteY5" fmla="*/ 5460019 h 6296276"/>
              <a:gd name="connsiteX6" fmla="*/ 3515334 w 5459509"/>
              <a:gd name="connsiteY6" fmla="*/ 5352408 h 6296276"/>
              <a:gd name="connsiteX7" fmla="*/ 1913660 w 5459509"/>
              <a:gd name="connsiteY7" fmla="*/ 6296276 h 6296276"/>
              <a:gd name="connsiteX8" fmla="*/ 21851 w 5459509"/>
              <a:gd name="connsiteY8" fmla="*/ 4309217 h 6296276"/>
              <a:gd name="connsiteX0" fmla="*/ 21851 w 5459509"/>
              <a:gd name="connsiteY0" fmla="*/ 4309217 h 6296276"/>
              <a:gd name="connsiteX1" fmla="*/ 1336106 w 5459509"/>
              <a:gd name="connsiteY1" fmla="*/ 1822649 h 6296276"/>
              <a:gd name="connsiteX2" fmla="*/ 4440146 w 5459509"/>
              <a:gd name="connsiteY2" fmla="*/ 0 h 6296276"/>
              <a:gd name="connsiteX3" fmla="*/ 5450521 w 5459509"/>
              <a:gd name="connsiteY3" fmla="*/ 4923 h 6296276"/>
              <a:gd name="connsiteX4" fmla="*/ 5458504 w 5459509"/>
              <a:gd name="connsiteY4" fmla="*/ 4901762 h 6296276"/>
              <a:gd name="connsiteX5" fmla="*/ 4551980 w 5459509"/>
              <a:gd name="connsiteY5" fmla="*/ 5460019 h 6296276"/>
              <a:gd name="connsiteX6" fmla="*/ 3515334 w 5459509"/>
              <a:gd name="connsiteY6" fmla="*/ 5352408 h 6296276"/>
              <a:gd name="connsiteX7" fmla="*/ 1913660 w 5459509"/>
              <a:gd name="connsiteY7" fmla="*/ 6296276 h 6296276"/>
              <a:gd name="connsiteX8" fmla="*/ 21851 w 5459509"/>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37853 w 5458504"/>
              <a:gd name="connsiteY3" fmla="*/ 58960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47355 w 5458504"/>
              <a:gd name="connsiteY3" fmla="*/ 4923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371344 w 5458504"/>
              <a:gd name="connsiteY3" fmla="*/ 20816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320670 w 5458504"/>
              <a:gd name="connsiteY3" fmla="*/ 46245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320670 w 5458504"/>
              <a:gd name="connsiteY3" fmla="*/ 46245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320670 w 5458504"/>
              <a:gd name="connsiteY3" fmla="*/ 46245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53691 w 5458504"/>
              <a:gd name="connsiteY3" fmla="*/ 14459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41022 w 5458504"/>
              <a:gd name="connsiteY3" fmla="*/ 62138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53691 w 5458504"/>
              <a:gd name="connsiteY3" fmla="*/ 11280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53691 w 5458504"/>
              <a:gd name="connsiteY3" fmla="*/ 11280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9217 h 6296276"/>
              <a:gd name="connsiteX1" fmla="*/ 1336106 w 5458504"/>
              <a:gd name="connsiteY1" fmla="*/ 1822649 h 6296276"/>
              <a:gd name="connsiteX2" fmla="*/ 4440146 w 5458504"/>
              <a:gd name="connsiteY2" fmla="*/ 0 h 6296276"/>
              <a:gd name="connsiteX3" fmla="*/ 5453691 w 5458504"/>
              <a:gd name="connsiteY3" fmla="*/ 11280 h 6296276"/>
              <a:gd name="connsiteX4" fmla="*/ 5458504 w 5458504"/>
              <a:gd name="connsiteY4" fmla="*/ 4901762 h 6296276"/>
              <a:gd name="connsiteX5" fmla="*/ 4551980 w 5458504"/>
              <a:gd name="connsiteY5" fmla="*/ 5460019 h 6296276"/>
              <a:gd name="connsiteX6" fmla="*/ 3515334 w 5458504"/>
              <a:gd name="connsiteY6" fmla="*/ 5352408 h 6296276"/>
              <a:gd name="connsiteX7" fmla="*/ 1913660 w 5458504"/>
              <a:gd name="connsiteY7" fmla="*/ 6296276 h 6296276"/>
              <a:gd name="connsiteX8" fmla="*/ 21851 w 5458504"/>
              <a:gd name="connsiteY8" fmla="*/ 4309217 h 6296276"/>
              <a:gd name="connsiteX0" fmla="*/ 21851 w 5458504"/>
              <a:gd name="connsiteY0" fmla="*/ 4302860 h 6289919"/>
              <a:gd name="connsiteX1" fmla="*/ 1336106 w 5458504"/>
              <a:gd name="connsiteY1" fmla="*/ 1816292 h 6289919"/>
              <a:gd name="connsiteX2" fmla="*/ 4427477 w 5458504"/>
              <a:gd name="connsiteY2" fmla="*/ 0 h 6289919"/>
              <a:gd name="connsiteX3" fmla="*/ 5453691 w 5458504"/>
              <a:gd name="connsiteY3" fmla="*/ 4923 h 6289919"/>
              <a:gd name="connsiteX4" fmla="*/ 5458504 w 5458504"/>
              <a:gd name="connsiteY4" fmla="*/ 4895405 h 6289919"/>
              <a:gd name="connsiteX5" fmla="*/ 4551980 w 5458504"/>
              <a:gd name="connsiteY5" fmla="*/ 5453662 h 6289919"/>
              <a:gd name="connsiteX6" fmla="*/ 3515334 w 5458504"/>
              <a:gd name="connsiteY6" fmla="*/ 5346051 h 6289919"/>
              <a:gd name="connsiteX7" fmla="*/ 1913660 w 5458504"/>
              <a:gd name="connsiteY7" fmla="*/ 6289919 h 6289919"/>
              <a:gd name="connsiteX8" fmla="*/ 21851 w 5458504"/>
              <a:gd name="connsiteY8" fmla="*/ 4302860 h 6289919"/>
              <a:gd name="connsiteX0" fmla="*/ 21851 w 5458504"/>
              <a:gd name="connsiteY0" fmla="*/ 4302860 h 6289919"/>
              <a:gd name="connsiteX1" fmla="*/ 1336106 w 5458504"/>
              <a:gd name="connsiteY1" fmla="*/ 1816292 h 6289919"/>
              <a:gd name="connsiteX2" fmla="*/ 4427477 w 5458504"/>
              <a:gd name="connsiteY2" fmla="*/ 0 h 6289919"/>
              <a:gd name="connsiteX3" fmla="*/ 5453691 w 5458504"/>
              <a:gd name="connsiteY3" fmla="*/ 4923 h 6289919"/>
              <a:gd name="connsiteX4" fmla="*/ 5458504 w 5458504"/>
              <a:gd name="connsiteY4" fmla="*/ 4895405 h 6289919"/>
              <a:gd name="connsiteX5" fmla="*/ 4551980 w 5458504"/>
              <a:gd name="connsiteY5" fmla="*/ 5453662 h 6289919"/>
              <a:gd name="connsiteX6" fmla="*/ 3515334 w 5458504"/>
              <a:gd name="connsiteY6" fmla="*/ 5346051 h 6289919"/>
              <a:gd name="connsiteX7" fmla="*/ 1913660 w 5458504"/>
              <a:gd name="connsiteY7" fmla="*/ 6289919 h 6289919"/>
              <a:gd name="connsiteX8" fmla="*/ 21851 w 5458504"/>
              <a:gd name="connsiteY8" fmla="*/ 4302860 h 6289919"/>
              <a:gd name="connsiteX0" fmla="*/ 21851 w 5458504"/>
              <a:gd name="connsiteY0" fmla="*/ 4297983 h 6285042"/>
              <a:gd name="connsiteX1" fmla="*/ 1336106 w 5458504"/>
              <a:gd name="connsiteY1" fmla="*/ 1811415 h 6285042"/>
              <a:gd name="connsiteX2" fmla="*/ 4474985 w 5458504"/>
              <a:gd name="connsiteY2" fmla="*/ 39624 h 6285042"/>
              <a:gd name="connsiteX3" fmla="*/ 5453691 w 5458504"/>
              <a:gd name="connsiteY3" fmla="*/ 46 h 6285042"/>
              <a:gd name="connsiteX4" fmla="*/ 5458504 w 5458504"/>
              <a:gd name="connsiteY4" fmla="*/ 4890528 h 6285042"/>
              <a:gd name="connsiteX5" fmla="*/ 4551980 w 5458504"/>
              <a:gd name="connsiteY5" fmla="*/ 5448785 h 6285042"/>
              <a:gd name="connsiteX6" fmla="*/ 3515334 w 5458504"/>
              <a:gd name="connsiteY6" fmla="*/ 5341174 h 6285042"/>
              <a:gd name="connsiteX7" fmla="*/ 1913660 w 5458504"/>
              <a:gd name="connsiteY7" fmla="*/ 6285042 h 6285042"/>
              <a:gd name="connsiteX8" fmla="*/ 21851 w 5458504"/>
              <a:gd name="connsiteY8" fmla="*/ 4297983 h 6285042"/>
              <a:gd name="connsiteX0" fmla="*/ 21851 w 5458504"/>
              <a:gd name="connsiteY0" fmla="*/ 4299682 h 6286741"/>
              <a:gd name="connsiteX1" fmla="*/ 1336106 w 5458504"/>
              <a:gd name="connsiteY1" fmla="*/ 1813114 h 6286741"/>
              <a:gd name="connsiteX2" fmla="*/ 4452816 w 5458504"/>
              <a:gd name="connsiteY2" fmla="*/ 0 h 6286741"/>
              <a:gd name="connsiteX3" fmla="*/ 5453691 w 5458504"/>
              <a:gd name="connsiteY3" fmla="*/ 1745 h 6286741"/>
              <a:gd name="connsiteX4" fmla="*/ 5458504 w 5458504"/>
              <a:gd name="connsiteY4" fmla="*/ 4892227 h 6286741"/>
              <a:gd name="connsiteX5" fmla="*/ 4551980 w 5458504"/>
              <a:gd name="connsiteY5" fmla="*/ 5450484 h 6286741"/>
              <a:gd name="connsiteX6" fmla="*/ 3515334 w 5458504"/>
              <a:gd name="connsiteY6" fmla="*/ 5342873 h 6286741"/>
              <a:gd name="connsiteX7" fmla="*/ 1913660 w 5458504"/>
              <a:gd name="connsiteY7" fmla="*/ 6286741 h 6286741"/>
              <a:gd name="connsiteX8" fmla="*/ 21851 w 5458504"/>
              <a:gd name="connsiteY8" fmla="*/ 4299682 h 6286741"/>
              <a:gd name="connsiteX0" fmla="*/ 21851 w 5458504"/>
              <a:gd name="connsiteY0" fmla="*/ 4299682 h 6286741"/>
              <a:gd name="connsiteX1" fmla="*/ 1336106 w 5458504"/>
              <a:gd name="connsiteY1" fmla="*/ 1813114 h 6286741"/>
              <a:gd name="connsiteX2" fmla="*/ 4452816 w 5458504"/>
              <a:gd name="connsiteY2" fmla="*/ 0 h 6286741"/>
              <a:gd name="connsiteX3" fmla="*/ 5453691 w 5458504"/>
              <a:gd name="connsiteY3" fmla="*/ 30353 h 6286741"/>
              <a:gd name="connsiteX4" fmla="*/ 5458504 w 5458504"/>
              <a:gd name="connsiteY4" fmla="*/ 4892227 h 6286741"/>
              <a:gd name="connsiteX5" fmla="*/ 4551980 w 5458504"/>
              <a:gd name="connsiteY5" fmla="*/ 5450484 h 6286741"/>
              <a:gd name="connsiteX6" fmla="*/ 3515334 w 5458504"/>
              <a:gd name="connsiteY6" fmla="*/ 5342873 h 6286741"/>
              <a:gd name="connsiteX7" fmla="*/ 1913660 w 5458504"/>
              <a:gd name="connsiteY7" fmla="*/ 6286741 h 6286741"/>
              <a:gd name="connsiteX8" fmla="*/ 21851 w 5458504"/>
              <a:gd name="connsiteY8" fmla="*/ 4299682 h 6286741"/>
              <a:gd name="connsiteX0" fmla="*/ 21851 w 5458504"/>
              <a:gd name="connsiteY0" fmla="*/ 4301468 h 6288527"/>
              <a:gd name="connsiteX1" fmla="*/ 1336106 w 5458504"/>
              <a:gd name="connsiteY1" fmla="*/ 1814900 h 6288527"/>
              <a:gd name="connsiteX2" fmla="*/ 4452816 w 5458504"/>
              <a:gd name="connsiteY2" fmla="*/ 1786 h 6288527"/>
              <a:gd name="connsiteX3" fmla="*/ 5450524 w 5458504"/>
              <a:gd name="connsiteY3" fmla="*/ 352 h 6288527"/>
              <a:gd name="connsiteX4" fmla="*/ 5458504 w 5458504"/>
              <a:gd name="connsiteY4" fmla="*/ 4894013 h 6288527"/>
              <a:gd name="connsiteX5" fmla="*/ 4551980 w 5458504"/>
              <a:gd name="connsiteY5" fmla="*/ 5452270 h 6288527"/>
              <a:gd name="connsiteX6" fmla="*/ 3515334 w 5458504"/>
              <a:gd name="connsiteY6" fmla="*/ 5344659 h 6288527"/>
              <a:gd name="connsiteX7" fmla="*/ 1913660 w 5458504"/>
              <a:gd name="connsiteY7" fmla="*/ 6288527 h 6288527"/>
              <a:gd name="connsiteX8" fmla="*/ 21851 w 5458504"/>
              <a:gd name="connsiteY8" fmla="*/ 4301468 h 6288527"/>
              <a:gd name="connsiteX0" fmla="*/ 21851 w 5458504"/>
              <a:gd name="connsiteY0" fmla="*/ 4301116 h 6288175"/>
              <a:gd name="connsiteX1" fmla="*/ 1336106 w 5458504"/>
              <a:gd name="connsiteY1" fmla="*/ 1814548 h 6288175"/>
              <a:gd name="connsiteX2" fmla="*/ 4452816 w 5458504"/>
              <a:gd name="connsiteY2" fmla="*/ 1434 h 6288175"/>
              <a:gd name="connsiteX3" fmla="*/ 5450524 w 5458504"/>
              <a:gd name="connsiteY3" fmla="*/ 0 h 6288175"/>
              <a:gd name="connsiteX4" fmla="*/ 5458504 w 5458504"/>
              <a:gd name="connsiteY4" fmla="*/ 4893661 h 6288175"/>
              <a:gd name="connsiteX5" fmla="*/ 4551980 w 5458504"/>
              <a:gd name="connsiteY5" fmla="*/ 5451918 h 6288175"/>
              <a:gd name="connsiteX6" fmla="*/ 3515334 w 5458504"/>
              <a:gd name="connsiteY6" fmla="*/ 5344307 h 6288175"/>
              <a:gd name="connsiteX7" fmla="*/ 1913660 w 5458504"/>
              <a:gd name="connsiteY7" fmla="*/ 6288175 h 6288175"/>
              <a:gd name="connsiteX8" fmla="*/ 21851 w 5458504"/>
              <a:gd name="connsiteY8" fmla="*/ 4301116 h 628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8504" h="6288175">
                <a:moveTo>
                  <a:pt x="21851" y="4301116"/>
                </a:moveTo>
                <a:cubicBezTo>
                  <a:pt x="-73350" y="3554453"/>
                  <a:pt x="103733" y="2484822"/>
                  <a:pt x="1336106" y="1814548"/>
                </a:cubicBezTo>
                <a:cubicBezTo>
                  <a:pt x="1333942" y="1816148"/>
                  <a:pt x="4454980" y="3009"/>
                  <a:pt x="4452816" y="1434"/>
                </a:cubicBezTo>
                <a:cubicBezTo>
                  <a:pt x="4456000" y="3075"/>
                  <a:pt x="5447341" y="4716"/>
                  <a:pt x="5450524" y="0"/>
                </a:cubicBezTo>
                <a:cubicBezTo>
                  <a:pt x="5452949" y="5729"/>
                  <a:pt x="5456721" y="4892523"/>
                  <a:pt x="5458504" y="4893661"/>
                </a:cubicBezTo>
                <a:lnTo>
                  <a:pt x="4551980" y="5451918"/>
                </a:lnTo>
                <a:cubicBezTo>
                  <a:pt x="4091605" y="5100467"/>
                  <a:pt x="3649658" y="5268107"/>
                  <a:pt x="3515334" y="5344307"/>
                </a:cubicBezTo>
                <a:lnTo>
                  <a:pt x="1913660" y="6288175"/>
                </a:lnTo>
                <a:cubicBezTo>
                  <a:pt x="661736" y="5999250"/>
                  <a:pt x="146709" y="5089269"/>
                  <a:pt x="21851" y="4301116"/>
                </a:cubicBezTo>
                <a:close/>
              </a:path>
            </a:pathLst>
          </a:custGeom>
          <a:solidFill>
            <a:schemeClr val="bg1"/>
          </a:solidFill>
        </p:spPr>
        <p:txBody>
          <a:bodyPr/>
          <a:lstStyle/>
          <a:p>
            <a:endParaRPr lang="en-US"/>
          </a:p>
        </p:txBody>
      </p:sp>
      <p:sp>
        <p:nvSpPr>
          <p:cNvPr id="9" name="Text Placeholder 8">
            <a:extLst>
              <a:ext uri="{FF2B5EF4-FFF2-40B4-BE49-F238E27FC236}">
                <a16:creationId xmlns:a16="http://schemas.microsoft.com/office/drawing/2014/main" id="{F4A68A88-982D-45E7-B20A-FA93F990EBB9}"/>
              </a:ext>
            </a:extLst>
          </p:cNvPr>
          <p:cNvSpPr>
            <a:spLocks noGrp="1"/>
          </p:cNvSpPr>
          <p:nvPr>
            <p:ph type="body" sz="quarter" idx="15" hasCustomPrompt="1"/>
          </p:nvPr>
        </p:nvSpPr>
        <p:spPr>
          <a:xfrm>
            <a:off x="616392" y="1457859"/>
            <a:ext cx="5999621" cy="785738"/>
          </a:xfrm>
          <a:prstGeom prst="rect">
            <a:avLst/>
          </a:prstGeom>
        </p:spPr>
        <p:txBody>
          <a:bodyPr vert="horz" anchor="b">
            <a:normAutofit/>
          </a:bodyPr>
          <a:lstStyle>
            <a:lvl1pPr marL="0" indent="0">
              <a:lnSpc>
                <a:spcPct val="90000"/>
              </a:lnSpc>
              <a:spcBef>
                <a:spcPts val="0"/>
              </a:spcBef>
              <a:buFontTx/>
              <a:buNone/>
              <a:defRPr sz="1800" b="0" spc="40" baseline="0">
                <a:solidFill>
                  <a:schemeClr val="bg1"/>
                </a:solidFill>
              </a:defRPr>
            </a:lvl1pPr>
          </a:lstStyle>
          <a:p>
            <a:pPr lvl="0"/>
            <a:r>
              <a:rPr lang="en-US"/>
              <a:t>SUBTITLE GOES HERE</a:t>
            </a:r>
          </a:p>
        </p:txBody>
      </p:sp>
      <p:sp>
        <p:nvSpPr>
          <p:cNvPr id="10" name="Title 1">
            <a:extLst>
              <a:ext uri="{FF2B5EF4-FFF2-40B4-BE49-F238E27FC236}">
                <a16:creationId xmlns:a16="http://schemas.microsoft.com/office/drawing/2014/main" id="{F0CF707F-0F3C-4257-B6EA-511D116B49D8}"/>
              </a:ext>
            </a:extLst>
          </p:cNvPr>
          <p:cNvSpPr>
            <a:spLocks noGrp="1"/>
          </p:cNvSpPr>
          <p:nvPr>
            <p:ph type="title" hasCustomPrompt="1"/>
          </p:nvPr>
        </p:nvSpPr>
        <p:spPr>
          <a:xfrm>
            <a:off x="570514" y="2862732"/>
            <a:ext cx="4761200" cy="2511980"/>
          </a:xfrm>
        </p:spPr>
        <p:txBody>
          <a:bodyPr>
            <a:normAutofit/>
          </a:bodyPr>
          <a:lstStyle>
            <a:lvl1pPr>
              <a:lnSpc>
                <a:spcPct val="90000"/>
              </a:lnSpc>
              <a:defRPr sz="4800">
                <a:solidFill>
                  <a:schemeClr val="bg1"/>
                </a:solidFill>
              </a:defRPr>
            </a:lvl1pPr>
          </a:lstStyle>
          <a:p>
            <a:pPr fontAlgn="auto">
              <a:spcBef>
                <a:spcPts val="0"/>
              </a:spcBef>
              <a:spcAft>
                <a:spcPts val="0"/>
              </a:spcAft>
            </a:pPr>
            <a:r>
              <a:rPr lang="en-US"/>
              <a:t>Divider title or description goes here</a:t>
            </a:r>
          </a:p>
        </p:txBody>
      </p:sp>
      <p:sp>
        <p:nvSpPr>
          <p:cNvPr id="6" name="Footer Placeholder 2">
            <a:extLst>
              <a:ext uri="{FF2B5EF4-FFF2-40B4-BE49-F238E27FC236}">
                <a16:creationId xmlns:a16="http://schemas.microsoft.com/office/drawing/2014/main" id="{D160F6E0-6607-4DF5-A73A-60617924C7B6}"/>
              </a:ext>
            </a:extLst>
          </p:cNvPr>
          <p:cNvSpPr>
            <a:spLocks noGrp="1"/>
          </p:cNvSpPr>
          <p:nvPr>
            <p:ph type="ftr" sz="quarter" idx="10"/>
          </p:nvPr>
        </p:nvSpPr>
        <p:spPr>
          <a:xfrm>
            <a:off x="625884" y="6540500"/>
            <a:ext cx="4328047" cy="180975"/>
          </a:xfrm>
        </p:spPr>
        <p:txBody>
          <a:bodyPr/>
          <a:lstStyle/>
          <a:p>
            <a:r>
              <a:rPr lang="en-US" kern="0">
                <a:solidFill>
                  <a:srgbClr val="A7A99D"/>
                </a:solidFill>
              </a:rPr>
              <a:t>© Copyright 2021 BMC Software, Inc.</a:t>
            </a:r>
          </a:p>
        </p:txBody>
      </p:sp>
    </p:spTree>
    <p:extLst>
      <p:ext uri="{BB962C8B-B14F-4D97-AF65-F5344CB8AC3E}">
        <p14:creationId xmlns:p14="http://schemas.microsoft.com/office/powerpoint/2010/main" val="224554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12648" y="2124077"/>
            <a:ext cx="4696530" cy="4102790"/>
          </a:xfrm>
          <a:prstGeom prst="rect">
            <a:avLst/>
          </a:prstGeom>
        </p:spPr>
        <p:txBody>
          <a:bodyPr tIns="0">
            <a:noAutofit/>
          </a:bodyPr>
          <a:lstStyle>
            <a:lvl1pPr marL="0" indent="0">
              <a:spcBef>
                <a:spcPts val="600"/>
              </a:spcBef>
              <a:spcAft>
                <a:spcPts val="0"/>
              </a:spcAft>
              <a:buNone/>
              <a:defRPr/>
            </a:lvl1pPr>
            <a:lvl2pPr>
              <a:spcBef>
                <a:spcPts val="600"/>
              </a:spcBef>
              <a:spcAft>
                <a:spcPts val="0"/>
              </a:spcAft>
              <a:defRPr sz="2000"/>
            </a:lvl2pPr>
            <a:lvl3pPr>
              <a:spcBef>
                <a:spcPts val="600"/>
              </a:spcBef>
              <a:spcAft>
                <a:spcPts val="0"/>
              </a:spcAft>
              <a:defRPr sz="1800"/>
            </a:lvl3pPr>
            <a:lvl4pPr>
              <a:spcBef>
                <a:spcPts val="600"/>
              </a:spcBef>
              <a:spcAft>
                <a:spcPts val="0"/>
              </a:spcAft>
              <a:defRPr/>
            </a:lvl4pPr>
            <a:lvl5pPr>
              <a:spcBef>
                <a:spcPts val="600"/>
              </a:spcBef>
              <a:spcAft>
                <a:spcPts val="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a:xfrm>
            <a:off x="612648" y="376175"/>
            <a:ext cx="4696531" cy="1645645"/>
          </a:xfrm>
        </p:spPr>
        <p:txBody>
          <a:bodyPr anchor="t">
            <a:noAutofit/>
          </a:bodyPr>
          <a:lstStyle>
            <a:lvl1pPr>
              <a:lnSpc>
                <a:spcPct val="90000"/>
              </a:lnSpc>
              <a:defRPr/>
            </a:lvl1pPr>
          </a:lstStyle>
          <a:p>
            <a:r>
              <a:rPr lang="en-US"/>
              <a:t>Click To Edit Master Title Style</a:t>
            </a:r>
          </a:p>
        </p:txBody>
      </p:sp>
      <p:sp>
        <p:nvSpPr>
          <p:cNvPr id="5" name="Chart Placeholder 4">
            <a:extLst>
              <a:ext uri="{FF2B5EF4-FFF2-40B4-BE49-F238E27FC236}">
                <a16:creationId xmlns:a16="http://schemas.microsoft.com/office/drawing/2014/main" id="{D21948F7-1A9E-47FA-8C07-CA17BF6611EF}"/>
              </a:ext>
            </a:extLst>
          </p:cNvPr>
          <p:cNvSpPr>
            <a:spLocks noGrp="1"/>
          </p:cNvSpPr>
          <p:nvPr>
            <p:ph type="chart" sz="quarter" idx="13"/>
          </p:nvPr>
        </p:nvSpPr>
        <p:spPr>
          <a:xfrm>
            <a:off x="5578997" y="468775"/>
            <a:ext cx="6003403" cy="5932025"/>
          </a:xfrm>
        </p:spPr>
        <p:txBody>
          <a:bodyPr/>
          <a:lstStyle/>
          <a:p>
            <a:endParaRPr lang="en-US"/>
          </a:p>
        </p:txBody>
      </p:sp>
      <p:sp>
        <p:nvSpPr>
          <p:cNvPr id="8" name="Footer Placeholder 4">
            <a:extLst>
              <a:ext uri="{FF2B5EF4-FFF2-40B4-BE49-F238E27FC236}">
                <a16:creationId xmlns:a16="http://schemas.microsoft.com/office/drawing/2014/main" id="{1BE06743-3CE8-5045-B549-DB115592E17E}"/>
              </a:ext>
            </a:extLst>
          </p:cNvPr>
          <p:cNvSpPr>
            <a:spLocks noGrp="1"/>
          </p:cNvSpPr>
          <p:nvPr>
            <p:ph type="ftr" sz="quarter" idx="3"/>
          </p:nvPr>
        </p:nvSpPr>
        <p:spPr>
          <a:xfrm>
            <a:off x="612648" y="6540500"/>
            <a:ext cx="4328047" cy="180975"/>
          </a:xfrm>
          <a:prstGeom prst="rect">
            <a:avLst/>
          </a:prstGeom>
        </p:spPr>
        <p:txBody>
          <a:bodyPr vert="horz" lIns="0" tIns="45720" rIns="91440" bIns="45720" rtlCol="0" anchor="ctr"/>
          <a:lstStyle>
            <a:lvl1pPr algn="l">
              <a:defRPr sz="800">
                <a:solidFill>
                  <a:schemeClr val="tx1">
                    <a:tint val="75000"/>
                  </a:schemeClr>
                </a:solidFill>
              </a:defRPr>
            </a:lvl1pPr>
          </a:lstStyle>
          <a:p>
            <a:r>
              <a:rPr lang="en-US" kern="0">
                <a:solidFill>
                  <a:srgbClr val="A7A99D"/>
                </a:solidFill>
              </a:rPr>
              <a:t>© Copyright 2021 BMC Software, Inc.</a:t>
            </a:r>
          </a:p>
        </p:txBody>
      </p:sp>
    </p:spTree>
    <p:extLst>
      <p:ext uri="{BB962C8B-B14F-4D97-AF65-F5344CB8AC3E}">
        <p14:creationId xmlns:p14="http://schemas.microsoft.com/office/powerpoint/2010/main" val="412552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611664" y="351692"/>
            <a:ext cx="10956483" cy="796884"/>
          </a:xfrm>
          <a:prstGeom prst="rect">
            <a:avLst/>
          </a:prstGeom>
        </p:spPr>
        <p:txBody>
          <a:bodyPr vert="horz" lIns="0" tIns="45720" rIns="91440" bIns="45720" rtlCol="0" anchor="t">
            <a:normAutofit/>
          </a:bodyPr>
          <a:lstStyle/>
          <a:p>
            <a:r>
              <a:rPr lang="en-US"/>
              <a:t>Click To Edit Master Title Style</a:t>
            </a:r>
          </a:p>
        </p:txBody>
      </p:sp>
      <p:sp>
        <p:nvSpPr>
          <p:cNvPr id="4" name="Text Placeholder 3"/>
          <p:cNvSpPr>
            <a:spLocks noGrp="1"/>
          </p:cNvSpPr>
          <p:nvPr>
            <p:ph type="body" idx="1"/>
          </p:nvPr>
        </p:nvSpPr>
        <p:spPr>
          <a:xfrm>
            <a:off x="625917" y="1594131"/>
            <a:ext cx="10956483" cy="4694374"/>
          </a:xfrm>
          <a:prstGeom prst="rect">
            <a:avLst/>
          </a:prstGeom>
        </p:spPr>
        <p:txBody>
          <a:bodyPr vert="horz" lIns="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30936" y="6540500"/>
            <a:ext cx="4328047" cy="180975"/>
          </a:xfrm>
          <a:prstGeom prst="rect">
            <a:avLst/>
          </a:prstGeom>
        </p:spPr>
        <p:txBody>
          <a:bodyPr vert="horz" lIns="0" tIns="45720" rIns="91440" bIns="45720" rtlCol="0" anchor="ctr"/>
          <a:lstStyle>
            <a:lvl1pPr algn="l">
              <a:defRPr sz="800">
                <a:solidFill>
                  <a:schemeClr val="tx1">
                    <a:tint val="75000"/>
                  </a:schemeClr>
                </a:solidFill>
              </a:defRPr>
            </a:lvl1pPr>
          </a:lstStyle>
          <a:p>
            <a:r>
              <a:rPr lang="en-US" kern="0">
                <a:solidFill>
                  <a:srgbClr val="A7A99D"/>
                </a:solidFill>
              </a:rPr>
              <a:t>© Copyright 2021 BMC Software, Inc.</a:t>
            </a:r>
          </a:p>
        </p:txBody>
      </p:sp>
    </p:spTree>
    <p:extLst>
      <p:ext uri="{BB962C8B-B14F-4D97-AF65-F5344CB8AC3E}">
        <p14:creationId xmlns:p14="http://schemas.microsoft.com/office/powerpoint/2010/main" val="31780433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5" r:id="rId22"/>
    <p:sldLayoutId id="2147483687" r:id="rId23"/>
    <p:sldLayoutId id="2147483689" r:id="rId24"/>
    <p:sldLayoutId id="2147483690" r:id="rId25"/>
  </p:sldLayoutIdLst>
  <p:hf hdr="0" dt="0"/>
  <p:txStyles>
    <p:titleStyle>
      <a:lvl1pPr algn="l" defTabSz="457101" rtl="0" eaLnBrk="1" latinLnBrk="0" hangingPunct="1">
        <a:spcBef>
          <a:spcPct val="0"/>
        </a:spcBef>
        <a:buNone/>
        <a:defRPr lang="en-US" sz="4200" b="1" kern="1200" cap="none" baseline="0" dirty="0">
          <a:solidFill>
            <a:srgbClr val="0093C9"/>
          </a:solidFill>
          <a:latin typeface="+mn-lt"/>
          <a:ea typeface="+mn-ea"/>
          <a:cs typeface="+mn-cs"/>
        </a:defRPr>
      </a:lvl1pPr>
    </p:titleStyle>
    <p:bodyStyle>
      <a:lvl1pPr marL="0" indent="0" algn="l" defTabSz="457101" rtl="0" eaLnBrk="1" latinLnBrk="0" hangingPunct="1">
        <a:spcBef>
          <a:spcPts val="600"/>
        </a:spcBef>
        <a:spcAft>
          <a:spcPts val="0"/>
        </a:spcAft>
        <a:buFont typeface="Arial"/>
        <a:buNone/>
        <a:defRPr sz="2400" b="1" kern="1200">
          <a:solidFill>
            <a:schemeClr val="tx2"/>
          </a:solidFill>
          <a:latin typeface="+mn-lt"/>
          <a:ea typeface="+mn-ea"/>
          <a:cs typeface="+mn-cs"/>
        </a:defRPr>
      </a:lvl1pPr>
      <a:lvl2pPr marL="742797" indent="-285690" algn="l" defTabSz="457101" rtl="0" eaLnBrk="1" latinLnBrk="0" hangingPunct="1">
        <a:spcBef>
          <a:spcPts val="600"/>
        </a:spcBef>
        <a:spcAft>
          <a:spcPts val="0"/>
        </a:spcAft>
        <a:buFont typeface="Arial" panose="020B0604020202020204" pitchFamily="34" charset="0"/>
        <a:buChar char="•"/>
        <a:defRPr sz="2000" kern="1200">
          <a:solidFill>
            <a:schemeClr val="tx2"/>
          </a:solidFill>
          <a:latin typeface="+mn-lt"/>
          <a:ea typeface="+mn-ea"/>
          <a:cs typeface="+mn-cs"/>
        </a:defRPr>
      </a:lvl2pPr>
      <a:lvl3pPr marL="1142760" indent="-228553" algn="l" defTabSz="457101" rtl="0" eaLnBrk="1" latinLnBrk="0" hangingPunct="1">
        <a:spcBef>
          <a:spcPts val="600"/>
        </a:spcBef>
        <a:spcAft>
          <a:spcPts val="0"/>
        </a:spcAft>
        <a:buFont typeface="Courier New" panose="02070309020205020404" pitchFamily="49" charset="0"/>
        <a:buChar char="o"/>
        <a:defRPr sz="1800" kern="1200">
          <a:solidFill>
            <a:schemeClr val="tx2"/>
          </a:solidFill>
          <a:latin typeface="+mn-lt"/>
          <a:ea typeface="+mn-ea"/>
          <a:cs typeface="+mn-cs"/>
        </a:defRPr>
      </a:lvl3pPr>
      <a:lvl4pPr marL="1599867" indent="-228553" algn="l" defTabSz="457101" rtl="0" eaLnBrk="1" latinLnBrk="0" hangingPunct="1">
        <a:spcBef>
          <a:spcPts val="600"/>
        </a:spcBef>
        <a:spcAft>
          <a:spcPts val="0"/>
        </a:spcAft>
        <a:buFont typeface="Arial"/>
        <a:buChar char="–"/>
        <a:defRPr sz="1600" kern="1200">
          <a:solidFill>
            <a:schemeClr val="tx2"/>
          </a:solidFill>
          <a:latin typeface="+mn-lt"/>
          <a:ea typeface="+mn-ea"/>
          <a:cs typeface="+mn-cs"/>
        </a:defRPr>
      </a:lvl4pPr>
      <a:lvl5pPr marL="2056971" indent="-228553" algn="l" defTabSz="457101" rtl="0" eaLnBrk="1" latinLnBrk="0" hangingPunct="1">
        <a:spcBef>
          <a:spcPts val="600"/>
        </a:spcBef>
        <a:spcAft>
          <a:spcPts val="0"/>
        </a:spcAft>
        <a:buFont typeface="Arial"/>
        <a:buChar char="»"/>
        <a:defRPr sz="16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1" rtl="0" eaLnBrk="1" latinLnBrk="0" hangingPunct="1">
        <a:defRPr sz="1900" kern="1200">
          <a:solidFill>
            <a:schemeClr val="tx1"/>
          </a:solidFill>
          <a:latin typeface="+mn-lt"/>
          <a:ea typeface="+mn-ea"/>
          <a:cs typeface="+mn-cs"/>
        </a:defRPr>
      </a:lvl1pPr>
      <a:lvl2pPr marL="457101" algn="l" defTabSz="457101" rtl="0" eaLnBrk="1" latinLnBrk="0" hangingPunct="1">
        <a:defRPr sz="1900" kern="1200">
          <a:solidFill>
            <a:schemeClr val="tx1"/>
          </a:solidFill>
          <a:latin typeface="+mn-lt"/>
          <a:ea typeface="+mn-ea"/>
          <a:cs typeface="+mn-cs"/>
        </a:defRPr>
      </a:lvl2pPr>
      <a:lvl3pPr marL="914209" algn="l" defTabSz="457101" rtl="0" eaLnBrk="1" latinLnBrk="0" hangingPunct="1">
        <a:defRPr sz="1900" kern="1200">
          <a:solidFill>
            <a:schemeClr val="tx1"/>
          </a:solidFill>
          <a:latin typeface="+mn-lt"/>
          <a:ea typeface="+mn-ea"/>
          <a:cs typeface="+mn-cs"/>
        </a:defRPr>
      </a:lvl3pPr>
      <a:lvl4pPr marL="1371313" algn="l" defTabSz="457101" rtl="0" eaLnBrk="1" latinLnBrk="0" hangingPunct="1">
        <a:defRPr sz="1900" kern="1200">
          <a:solidFill>
            <a:schemeClr val="tx1"/>
          </a:solidFill>
          <a:latin typeface="+mn-lt"/>
          <a:ea typeface="+mn-ea"/>
          <a:cs typeface="+mn-cs"/>
        </a:defRPr>
      </a:lvl4pPr>
      <a:lvl5pPr marL="1828420" algn="l" defTabSz="457101" rtl="0" eaLnBrk="1" latinLnBrk="0" hangingPunct="1">
        <a:defRPr sz="1900" kern="1200">
          <a:solidFill>
            <a:schemeClr val="tx1"/>
          </a:solidFill>
          <a:latin typeface="+mn-lt"/>
          <a:ea typeface="+mn-ea"/>
          <a:cs typeface="+mn-cs"/>
        </a:defRPr>
      </a:lvl5pPr>
      <a:lvl6pPr marL="2285521" algn="l" defTabSz="457101" rtl="0" eaLnBrk="1" latinLnBrk="0" hangingPunct="1">
        <a:defRPr sz="1900" kern="1200">
          <a:solidFill>
            <a:schemeClr val="tx1"/>
          </a:solidFill>
          <a:latin typeface="+mn-lt"/>
          <a:ea typeface="+mn-ea"/>
          <a:cs typeface="+mn-cs"/>
        </a:defRPr>
      </a:lvl6pPr>
      <a:lvl7pPr marL="2742629" algn="l" defTabSz="457101" rtl="0" eaLnBrk="1" latinLnBrk="0" hangingPunct="1">
        <a:defRPr sz="1900" kern="1200">
          <a:solidFill>
            <a:schemeClr val="tx1"/>
          </a:solidFill>
          <a:latin typeface="+mn-lt"/>
          <a:ea typeface="+mn-ea"/>
          <a:cs typeface="+mn-cs"/>
        </a:defRPr>
      </a:lvl7pPr>
      <a:lvl8pPr marL="3199733" algn="l" defTabSz="457101" rtl="0" eaLnBrk="1" latinLnBrk="0" hangingPunct="1">
        <a:defRPr sz="1900" kern="1200">
          <a:solidFill>
            <a:schemeClr val="tx1"/>
          </a:solidFill>
          <a:latin typeface="+mn-lt"/>
          <a:ea typeface="+mn-ea"/>
          <a:cs typeface="+mn-cs"/>
        </a:defRPr>
      </a:lvl8pPr>
      <a:lvl9pPr marL="3656840" algn="l" defTabSz="457101"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orient="horz" pos="4032">
          <p15:clr>
            <a:srgbClr val="F26B43"/>
          </p15:clr>
        </p15:guide>
        <p15:guide id="3" pos="7296">
          <p15:clr>
            <a:srgbClr val="F26B43"/>
          </p15:clr>
        </p15:guide>
        <p15:guide id="4" orient="horz"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hyperlink" Target="https://www.udemy.com/course/certified-kubernetes-administrator-with-practice-tests" TargetMode="External"/><Relationship Id="rId3" Type="http://schemas.openxmlformats.org/officeDocument/2006/relationships/hyperlink" Target="https://docs.bmc.com/docs/itomdeploy23102/home-1197511539.html" TargetMode="External"/><Relationship Id="rId7" Type="http://schemas.openxmlformats.org/officeDocument/2006/relationships/hyperlink" Target="https://docs.bmc.com/docs/display/PABHOM231/Migrating+PATROL+Agents"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hyperlink" Target="https://docs.bmc.com/docs/helixaiops/231/home-1161784950.html" TargetMode="External"/><Relationship Id="rId5" Type="http://schemas.openxmlformats.org/officeDocument/2006/relationships/hyperlink" Target="https://docs.bmc.com/docs/helixoperationsmanagement/232/home-1195093435.html" TargetMode="External"/><Relationship Id="rId4" Type="http://schemas.openxmlformats.org/officeDocument/2006/relationships/hyperlink" Target="https://www.bmc.com/education/training-and-certification.html"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hyperlink" Target="https://docs.bmc.com/docs/TruesightOrchestrationContent/231/installing-the-event-orchestration-runbook-1192637229.html"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hyperlink" Target="https://docs.bmc.com/docs/TruesightOrchestrationContent/231/installing-the-event-orchestration-runbook-1192637229.html"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hyperlink" Target="https://docs.bmc.com/docs/helixintelligentautomation/232/configuring-the-truesight-orchestration-connector-1191808192.html" TargetMode="Externa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60505A-5E64-344D-8609-2FB2E501D2F0}"/>
              </a:ext>
            </a:extLst>
          </p:cNvPr>
          <p:cNvSpPr>
            <a:spLocks noGrp="1"/>
          </p:cNvSpPr>
          <p:nvPr>
            <p:ph type="body" sz="quarter" idx="13"/>
          </p:nvPr>
        </p:nvSpPr>
        <p:spPr>
          <a:xfrm>
            <a:off x="541866" y="5920057"/>
            <a:ext cx="4928786" cy="524620"/>
          </a:xfrm>
        </p:spPr>
        <p:txBody>
          <a:bodyPr>
            <a:normAutofit/>
          </a:bodyPr>
          <a:lstStyle/>
          <a:p>
            <a:r>
              <a:rPr lang="en-US" sz="1100" dirty="0"/>
              <a:t>April 20</a:t>
            </a:r>
            <a:r>
              <a:rPr lang="en-US" sz="1100" baseline="30000" dirty="0"/>
              <a:t>th</a:t>
            </a:r>
            <a:r>
              <a:rPr lang="en-US" sz="1100" dirty="0"/>
              <a:t>    2023</a:t>
            </a:r>
          </a:p>
          <a:p>
            <a:r>
              <a:rPr lang="en-US" sz="1100" dirty="0"/>
              <a:t>Version 1.0	</a:t>
            </a:r>
          </a:p>
        </p:txBody>
      </p:sp>
      <p:sp>
        <p:nvSpPr>
          <p:cNvPr id="4" name="Text Placeholder 3">
            <a:extLst>
              <a:ext uri="{FF2B5EF4-FFF2-40B4-BE49-F238E27FC236}">
                <a16:creationId xmlns:a16="http://schemas.microsoft.com/office/drawing/2014/main" id="{3D80F225-D73E-5E4F-96F9-A6F8E956292E}"/>
              </a:ext>
            </a:extLst>
          </p:cNvPr>
          <p:cNvSpPr>
            <a:spLocks noGrp="1"/>
          </p:cNvSpPr>
          <p:nvPr>
            <p:ph type="body" sz="quarter" idx="14"/>
          </p:nvPr>
        </p:nvSpPr>
        <p:spPr>
          <a:xfrm>
            <a:off x="541866" y="4604546"/>
            <a:ext cx="6665422" cy="424732"/>
          </a:xfrm>
        </p:spPr>
        <p:txBody>
          <a:bodyPr/>
          <a:lstStyle/>
          <a:p>
            <a:r>
              <a:rPr lang="en-US" dirty="0"/>
              <a:t>Sayan Banerjee </a:t>
            </a:r>
          </a:p>
        </p:txBody>
      </p:sp>
      <p:sp>
        <p:nvSpPr>
          <p:cNvPr id="6" name="Text Placeholder 5">
            <a:extLst>
              <a:ext uri="{FF2B5EF4-FFF2-40B4-BE49-F238E27FC236}">
                <a16:creationId xmlns:a16="http://schemas.microsoft.com/office/drawing/2014/main" id="{ED0708A0-7F15-FE4D-B29E-A323689D2052}"/>
              </a:ext>
            </a:extLst>
          </p:cNvPr>
          <p:cNvSpPr>
            <a:spLocks noGrp="1"/>
          </p:cNvSpPr>
          <p:nvPr>
            <p:ph type="body" sz="quarter" idx="16"/>
          </p:nvPr>
        </p:nvSpPr>
        <p:spPr>
          <a:xfrm>
            <a:off x="2587659" y="4713771"/>
            <a:ext cx="5198980" cy="286232"/>
          </a:xfrm>
        </p:spPr>
        <p:txBody>
          <a:bodyPr/>
          <a:lstStyle/>
          <a:p>
            <a:r>
              <a:rPr lang="en-US" sz="1400" dirty="0"/>
              <a:t>Solution Engineering Architect Lead (SEAL) Team </a:t>
            </a:r>
          </a:p>
        </p:txBody>
      </p:sp>
      <p:sp>
        <p:nvSpPr>
          <p:cNvPr id="7" name="Text Placeholder 3">
            <a:extLst>
              <a:ext uri="{FF2B5EF4-FFF2-40B4-BE49-F238E27FC236}">
                <a16:creationId xmlns:a16="http://schemas.microsoft.com/office/drawing/2014/main" id="{521CA8DE-8BAA-0813-2745-FA25E62503B8}"/>
              </a:ext>
            </a:extLst>
          </p:cNvPr>
          <p:cNvSpPr txBox="1">
            <a:spLocks/>
          </p:cNvSpPr>
          <p:nvPr/>
        </p:nvSpPr>
        <p:spPr>
          <a:xfrm>
            <a:off x="541866" y="4989268"/>
            <a:ext cx="6665422" cy="424732"/>
          </a:xfrm>
          <a:prstGeom prst="rect">
            <a:avLst/>
          </a:prstGeom>
        </p:spPr>
        <p:txBody>
          <a:bodyPr vert="horz" lIns="0" tIns="45720" rIns="91440" bIns="45720" rtlCol="0" anchor="t">
            <a:spAutoFit/>
          </a:bodyPr>
          <a:lstStyle>
            <a:lvl1pPr marL="0" indent="0" algn="l" defTabSz="457101" rtl="0" eaLnBrk="1" latinLnBrk="0" hangingPunct="1">
              <a:lnSpc>
                <a:spcPct val="90000"/>
              </a:lnSpc>
              <a:spcBef>
                <a:spcPts val="600"/>
              </a:spcBef>
              <a:spcAft>
                <a:spcPts val="0"/>
              </a:spcAft>
              <a:buFontTx/>
              <a:buNone/>
              <a:defRPr sz="2400" b="1" kern="1200" baseline="0">
                <a:solidFill>
                  <a:schemeClr val="bg1"/>
                </a:solidFill>
                <a:latin typeface="+mn-lt"/>
                <a:ea typeface="+mn-ea"/>
                <a:cs typeface="+mn-cs"/>
              </a:defRPr>
            </a:lvl1pPr>
            <a:lvl2pPr marL="742797" indent="-285690" algn="l" defTabSz="457101" rtl="0" eaLnBrk="1" latinLnBrk="0" hangingPunct="1">
              <a:spcBef>
                <a:spcPts val="600"/>
              </a:spcBef>
              <a:spcAft>
                <a:spcPts val="0"/>
              </a:spcAft>
              <a:buFont typeface="Arial" panose="020B0604020202020204" pitchFamily="34" charset="0"/>
              <a:buChar char="•"/>
              <a:defRPr sz="2000" kern="1200">
                <a:solidFill>
                  <a:schemeClr val="tx2"/>
                </a:solidFill>
                <a:latin typeface="+mn-lt"/>
                <a:ea typeface="+mn-ea"/>
                <a:cs typeface="+mn-cs"/>
              </a:defRPr>
            </a:lvl2pPr>
            <a:lvl3pPr marL="1142760" indent="-228553" algn="l" defTabSz="457101" rtl="0" eaLnBrk="1" latinLnBrk="0" hangingPunct="1">
              <a:spcBef>
                <a:spcPts val="600"/>
              </a:spcBef>
              <a:spcAft>
                <a:spcPts val="0"/>
              </a:spcAft>
              <a:buFont typeface="Courier New" panose="02070309020205020404" pitchFamily="49" charset="0"/>
              <a:buChar char="o"/>
              <a:defRPr sz="1800" kern="1200">
                <a:solidFill>
                  <a:schemeClr val="tx2"/>
                </a:solidFill>
                <a:latin typeface="+mn-lt"/>
                <a:ea typeface="+mn-ea"/>
                <a:cs typeface="+mn-cs"/>
              </a:defRPr>
            </a:lvl3pPr>
            <a:lvl4pPr marL="1599867" indent="-228553" algn="l" defTabSz="457101" rtl="0" eaLnBrk="1" latinLnBrk="0" hangingPunct="1">
              <a:spcBef>
                <a:spcPts val="600"/>
              </a:spcBef>
              <a:spcAft>
                <a:spcPts val="0"/>
              </a:spcAft>
              <a:buFont typeface="Arial"/>
              <a:buChar char="–"/>
              <a:defRPr sz="1600" kern="1200">
                <a:solidFill>
                  <a:schemeClr val="tx2"/>
                </a:solidFill>
                <a:latin typeface="+mn-lt"/>
                <a:ea typeface="+mn-ea"/>
                <a:cs typeface="+mn-cs"/>
              </a:defRPr>
            </a:lvl4pPr>
            <a:lvl5pPr marL="2056971" indent="-228553" algn="l" defTabSz="457101" rtl="0" eaLnBrk="1" latinLnBrk="0" hangingPunct="1">
              <a:spcBef>
                <a:spcPts val="600"/>
              </a:spcBef>
              <a:spcAft>
                <a:spcPts val="0"/>
              </a:spcAft>
              <a:buFont typeface="Arial"/>
              <a:buChar char="»"/>
              <a:defRPr sz="16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Ipsita Priyadarshini </a:t>
            </a:r>
            <a:r>
              <a:rPr lang="en-US" sz="1400" dirty="0"/>
              <a:t>(Consulting Services/PS Team)</a:t>
            </a:r>
          </a:p>
        </p:txBody>
      </p:sp>
      <p:sp>
        <p:nvSpPr>
          <p:cNvPr id="9" name="Text Placeholder 8">
            <a:extLst>
              <a:ext uri="{FF2B5EF4-FFF2-40B4-BE49-F238E27FC236}">
                <a16:creationId xmlns:a16="http://schemas.microsoft.com/office/drawing/2014/main" id="{6B25AAD7-9D90-7735-9588-974728817DCD}"/>
              </a:ext>
            </a:extLst>
          </p:cNvPr>
          <p:cNvSpPr>
            <a:spLocks noGrp="1"/>
          </p:cNvSpPr>
          <p:nvPr>
            <p:ph type="body" sz="quarter" idx="11"/>
          </p:nvPr>
        </p:nvSpPr>
        <p:spPr>
          <a:xfrm>
            <a:off x="587303" y="2237123"/>
            <a:ext cx="7387654" cy="2062651"/>
          </a:xfrm>
        </p:spPr>
        <p:txBody>
          <a:bodyPr/>
          <a:lstStyle/>
          <a:p>
            <a:r>
              <a:rPr lang="en-US" sz="4000" dirty="0"/>
              <a:t>Restart a Windows Service</a:t>
            </a:r>
          </a:p>
          <a:p>
            <a:r>
              <a:rPr lang="en-US" sz="2000" dirty="0"/>
              <a:t>Using BMC Helix Intelligent Automation and TrueSight Orchestration</a:t>
            </a:r>
          </a:p>
        </p:txBody>
      </p:sp>
    </p:spTree>
    <p:extLst>
      <p:ext uri="{BB962C8B-B14F-4D97-AF65-F5344CB8AC3E}">
        <p14:creationId xmlns:p14="http://schemas.microsoft.com/office/powerpoint/2010/main" val="49071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5A13C2BE-AFAC-494F-B2DA-79CB143CCC36}"/>
              </a:ext>
            </a:extLst>
          </p:cNvPr>
          <p:cNvSpPr txBox="1">
            <a:spLocks/>
          </p:cNvSpPr>
          <p:nvPr/>
        </p:nvSpPr>
        <p:spPr>
          <a:xfrm>
            <a:off x="2789907" y="136525"/>
            <a:ext cx="7526299" cy="703008"/>
          </a:xfrm>
          <a:prstGeom prst="rect">
            <a:avLst/>
          </a:prstGeom>
        </p:spPr>
        <p:txBody>
          <a:bodyPr/>
          <a:lstStyle>
            <a:lvl1pPr algn="l" defTabSz="457101" rtl="0" eaLnBrk="1" latinLnBrk="0" hangingPunct="1">
              <a:spcBef>
                <a:spcPct val="0"/>
              </a:spcBef>
              <a:buNone/>
              <a:defRPr lang="en-US" sz="4200" b="1" kern="1200" cap="none" baseline="0" dirty="0">
                <a:solidFill>
                  <a:srgbClr val="0093C9"/>
                </a:solidFill>
                <a:latin typeface="+mn-lt"/>
                <a:ea typeface="+mn-ea"/>
                <a:cs typeface="+mn-cs"/>
              </a:defRPr>
            </a:lvl1pPr>
          </a:lstStyle>
          <a:p>
            <a:pPr marL="0" marR="0" lvl="0" indent="0" algn="l" defTabSz="457101" rtl="0" eaLnBrk="1" fontAlgn="auto" latinLnBrk="0" hangingPunct="1">
              <a:lnSpc>
                <a:spcPct val="100000"/>
              </a:lnSpc>
              <a:spcBef>
                <a:spcPct val="0"/>
              </a:spcBef>
              <a:spcAft>
                <a:spcPts val="0"/>
              </a:spcAft>
              <a:buClrTx/>
              <a:buSzTx/>
              <a:buFontTx/>
              <a:buNone/>
              <a:tabLst/>
              <a:defRPr/>
            </a:pPr>
            <a:r>
              <a:rPr lang="en-US" sz="3200" dirty="0">
                <a:solidFill>
                  <a:prstClr val="white"/>
                </a:solidFill>
                <a:latin typeface="Calibri"/>
              </a:rPr>
              <a:t>PATROL® Agent TSOM and BHOM </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04AFA6C9-CB7D-28D2-FFB2-49B4CE8FF59C}"/>
              </a:ext>
            </a:extLst>
          </p:cNvPr>
          <p:cNvSpPr>
            <a:spLocks noGrp="1"/>
          </p:cNvSpPr>
          <p:nvPr>
            <p:ph type="title"/>
          </p:nvPr>
        </p:nvSpPr>
        <p:spPr>
          <a:xfrm>
            <a:off x="369818" y="302267"/>
            <a:ext cx="10864240" cy="703009"/>
          </a:xfrm>
        </p:spPr>
        <p:txBody>
          <a:bodyPr/>
          <a:lstStyle/>
          <a:p>
            <a:r>
              <a:rPr lang="en-US" sz="3200" dirty="0"/>
              <a:t>Intelligent Automation – Policy Configuration 1</a:t>
            </a:r>
          </a:p>
        </p:txBody>
      </p:sp>
      <p:sp>
        <p:nvSpPr>
          <p:cNvPr id="2" name="Footer Placeholder 1">
            <a:extLst>
              <a:ext uri="{FF2B5EF4-FFF2-40B4-BE49-F238E27FC236}">
                <a16:creationId xmlns:a16="http://schemas.microsoft.com/office/drawing/2014/main" id="{C3A26980-1885-4D2F-93DA-BCC9E946FF69}"/>
              </a:ext>
            </a:extLst>
          </p:cNvPr>
          <p:cNvSpPr>
            <a:spLocks noGrp="1"/>
          </p:cNvSpPr>
          <p:nvPr>
            <p:ph type="ftr" sz="quarter" idx="3"/>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A7A99D"/>
                </a:solidFill>
                <a:effectLst/>
                <a:uLnTx/>
                <a:uFillTx/>
                <a:latin typeface="Calibri" panose="020F0502020204030204" pitchFamily="34" charset="0"/>
                <a:ea typeface="+mn-ea"/>
                <a:cs typeface="Arial" panose="020B0604020202020204" pitchFamily="34" charset="0"/>
              </a:rPr>
              <a:t>© Copyright 2023 BMC Software, Inc.</a:t>
            </a:r>
          </a:p>
        </p:txBody>
      </p:sp>
      <p:sp>
        <p:nvSpPr>
          <p:cNvPr id="20" name="Content Placeholder 5">
            <a:extLst>
              <a:ext uri="{FF2B5EF4-FFF2-40B4-BE49-F238E27FC236}">
                <a16:creationId xmlns:a16="http://schemas.microsoft.com/office/drawing/2014/main" id="{0B93F0C6-B368-43F2-BB2B-C8614DC53288}"/>
              </a:ext>
            </a:extLst>
          </p:cNvPr>
          <p:cNvSpPr txBox="1">
            <a:spLocks/>
          </p:cNvSpPr>
          <p:nvPr/>
        </p:nvSpPr>
        <p:spPr>
          <a:xfrm>
            <a:off x="625884" y="782320"/>
            <a:ext cx="11271476" cy="5165344"/>
          </a:xfrm>
          <a:prstGeom prst="rect">
            <a:avLst/>
          </a:prstGeom>
        </p:spPr>
        <p:txBody>
          <a:bodyPr vert="horz" lIns="91436" tIns="45719" rIns="91436" bIns="45719" rtlCol="0" anchor="t">
            <a:noAutofit/>
          </a:bodyPr>
          <a:lstStyle>
            <a:lvl1pPr marL="342885" indent="-342885" algn="l" defTabSz="457181" rtl="0" eaLnBrk="1" latinLnBrk="0" hangingPunct="1">
              <a:spcBef>
                <a:spcPct val="20000"/>
              </a:spcBef>
              <a:buFont typeface="Arial"/>
              <a:buChar char="•"/>
              <a:defRPr sz="3200" kern="1200">
                <a:solidFill>
                  <a:schemeClr val="bg1"/>
                </a:solidFill>
                <a:latin typeface="+mn-lt"/>
                <a:ea typeface="+mn-ea"/>
                <a:cs typeface="+mn-cs"/>
              </a:defRPr>
            </a:lvl1pPr>
            <a:lvl2pPr marL="742919" indent="-285738" algn="l" defTabSz="457181" rtl="0" eaLnBrk="1" latinLnBrk="0" hangingPunct="1">
              <a:spcBef>
                <a:spcPct val="20000"/>
              </a:spcBef>
              <a:buFont typeface="Arial"/>
              <a:buChar char="–"/>
              <a:defRPr sz="2800" kern="1200">
                <a:solidFill>
                  <a:schemeClr val="bg1"/>
                </a:solidFill>
                <a:latin typeface="+mn-lt"/>
                <a:ea typeface="+mn-ea"/>
                <a:cs typeface="+mn-cs"/>
              </a:defRPr>
            </a:lvl2pPr>
            <a:lvl3pPr marL="1142952" indent="-228591" algn="l" defTabSz="457181" rtl="0" eaLnBrk="1" latinLnBrk="0" hangingPunct="1">
              <a:spcBef>
                <a:spcPct val="20000"/>
              </a:spcBef>
              <a:buFont typeface="Arial"/>
              <a:buChar char="•"/>
              <a:defRPr sz="2400" kern="1200">
                <a:solidFill>
                  <a:schemeClr val="bg1"/>
                </a:solidFill>
                <a:latin typeface="+mn-lt"/>
                <a:ea typeface="+mn-ea"/>
                <a:cs typeface="+mn-cs"/>
              </a:defRPr>
            </a:lvl3pPr>
            <a:lvl4pPr marL="1600133" indent="-228591" algn="l" defTabSz="457181" rtl="0" eaLnBrk="1" latinLnBrk="0" hangingPunct="1">
              <a:spcBef>
                <a:spcPct val="20000"/>
              </a:spcBef>
              <a:buFont typeface="Arial"/>
              <a:buChar char="–"/>
              <a:defRPr sz="2000" kern="1200">
                <a:solidFill>
                  <a:schemeClr val="bg1"/>
                </a:solidFill>
                <a:latin typeface="+mn-lt"/>
                <a:ea typeface="+mn-ea"/>
                <a:cs typeface="+mn-cs"/>
              </a:defRPr>
            </a:lvl4pPr>
            <a:lvl5pPr marL="2057315" indent="-228591" algn="l" defTabSz="457181" rtl="0" eaLnBrk="1" latinLnBrk="0" hangingPunct="1">
              <a:spcBef>
                <a:spcPct val="20000"/>
              </a:spcBef>
              <a:buFont typeface="Arial"/>
              <a:buChar char="»"/>
              <a:defRPr sz="2000" kern="1200">
                <a:solidFill>
                  <a:schemeClr val="bg1"/>
                </a:solidFill>
                <a:latin typeface="+mn-lt"/>
                <a:ea typeface="+mn-ea"/>
                <a:cs typeface="+mn-cs"/>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endParaRPr lang="en-GB" sz="2400" dirty="0">
              <a:solidFill>
                <a:srgbClr val="313131"/>
              </a:solidFill>
            </a:endParaRPr>
          </a:p>
          <a:p>
            <a:pPr marR="0" lvl="1">
              <a:lnSpc>
                <a:spcPct val="100000"/>
              </a:lnSpc>
              <a:spcBef>
                <a:spcPts val="0"/>
              </a:spcBef>
              <a:buClrTx/>
              <a:buSzTx/>
              <a:tabLst/>
              <a:defRPr/>
            </a:pPr>
            <a:endParaRPr lang="en-GB" sz="2000" dirty="0">
              <a:solidFill>
                <a:srgbClr val="313131"/>
              </a:solidFill>
              <a:latin typeface="Calibri"/>
            </a:endParaRPr>
          </a:p>
          <a:p>
            <a:pPr marL="1371542" marR="0" lvl="3" indent="0" algn="l" defTabSz="457181" rtl="0" eaLnBrk="1" fontAlgn="base" latinLnBrk="0" hangingPunct="1">
              <a:lnSpc>
                <a:spcPct val="100000"/>
              </a:lnSpc>
              <a:spcBef>
                <a:spcPct val="20000"/>
              </a:spcBef>
              <a:spcAft>
                <a:spcPct val="0"/>
              </a:spcAft>
              <a:buClrTx/>
              <a:buSzTx/>
              <a:buFont typeface="Arial"/>
              <a:buNone/>
              <a:tabLst/>
              <a:defRPr/>
            </a:pPr>
            <a:endParaRPr kumimoji="0" lang="en-US" sz="1200" b="0" i="0" u="none" strike="noStrike" kern="1200" cap="none" spc="0" normalizeH="0" baseline="0" noProof="0" dirty="0">
              <a:ln>
                <a:noFill/>
              </a:ln>
              <a:solidFill>
                <a:srgbClr val="313131"/>
              </a:solidFill>
              <a:effectLst/>
              <a:uLnTx/>
              <a:uFillTx/>
              <a:latin typeface="Calibri"/>
              <a:ea typeface="+mn-ea"/>
              <a:cs typeface="+mn-cs"/>
            </a:endParaRPr>
          </a:p>
        </p:txBody>
      </p:sp>
      <p:pic>
        <p:nvPicPr>
          <p:cNvPr id="9" name="Content Placeholder 8">
            <a:extLst>
              <a:ext uri="{FF2B5EF4-FFF2-40B4-BE49-F238E27FC236}">
                <a16:creationId xmlns:a16="http://schemas.microsoft.com/office/drawing/2014/main" id="{F246314F-7B54-4658-3251-4EFC5E43946D}"/>
              </a:ext>
            </a:extLst>
          </p:cNvPr>
          <p:cNvPicPr>
            <a:picLocks noGrp="1" noChangeAspect="1"/>
          </p:cNvPicPr>
          <p:nvPr>
            <p:ph sz="quarter" idx="11"/>
          </p:nvPr>
        </p:nvPicPr>
        <p:blipFill>
          <a:blip r:embed="rId3"/>
          <a:stretch>
            <a:fillRect/>
          </a:stretch>
        </p:blipFill>
        <p:spPr>
          <a:xfrm>
            <a:off x="1556991" y="1011307"/>
            <a:ext cx="8489893" cy="5239722"/>
          </a:xfrm>
        </p:spPr>
      </p:pic>
    </p:spTree>
    <p:extLst>
      <p:ext uri="{BB962C8B-B14F-4D97-AF65-F5344CB8AC3E}">
        <p14:creationId xmlns:p14="http://schemas.microsoft.com/office/powerpoint/2010/main" val="169582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5A13C2BE-AFAC-494F-B2DA-79CB143CCC36}"/>
              </a:ext>
            </a:extLst>
          </p:cNvPr>
          <p:cNvSpPr txBox="1">
            <a:spLocks/>
          </p:cNvSpPr>
          <p:nvPr/>
        </p:nvSpPr>
        <p:spPr>
          <a:xfrm>
            <a:off x="2789907" y="136525"/>
            <a:ext cx="7526299" cy="703008"/>
          </a:xfrm>
          <a:prstGeom prst="rect">
            <a:avLst/>
          </a:prstGeom>
        </p:spPr>
        <p:txBody>
          <a:bodyPr/>
          <a:lstStyle>
            <a:lvl1pPr algn="l" defTabSz="457101" rtl="0" eaLnBrk="1" latinLnBrk="0" hangingPunct="1">
              <a:spcBef>
                <a:spcPct val="0"/>
              </a:spcBef>
              <a:buNone/>
              <a:defRPr lang="en-US" sz="4200" b="1" kern="1200" cap="none" baseline="0" dirty="0">
                <a:solidFill>
                  <a:srgbClr val="0093C9"/>
                </a:solidFill>
                <a:latin typeface="+mn-lt"/>
                <a:ea typeface="+mn-ea"/>
                <a:cs typeface="+mn-cs"/>
              </a:defRPr>
            </a:lvl1pPr>
          </a:lstStyle>
          <a:p>
            <a:pPr marL="0" marR="0" lvl="0" indent="0" algn="l" defTabSz="457101" rtl="0" eaLnBrk="1" fontAlgn="auto" latinLnBrk="0" hangingPunct="1">
              <a:lnSpc>
                <a:spcPct val="100000"/>
              </a:lnSpc>
              <a:spcBef>
                <a:spcPct val="0"/>
              </a:spcBef>
              <a:spcAft>
                <a:spcPts val="0"/>
              </a:spcAft>
              <a:buClrTx/>
              <a:buSzTx/>
              <a:buFontTx/>
              <a:buNone/>
              <a:tabLst/>
              <a:defRPr/>
            </a:pPr>
            <a:r>
              <a:rPr lang="en-US" sz="3200" dirty="0">
                <a:solidFill>
                  <a:prstClr val="white"/>
                </a:solidFill>
                <a:latin typeface="Calibri"/>
              </a:rPr>
              <a:t>PATROL® Agent TSOM and BHOM </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04AFA6C9-CB7D-28D2-FFB2-49B4CE8FF59C}"/>
              </a:ext>
            </a:extLst>
          </p:cNvPr>
          <p:cNvSpPr>
            <a:spLocks noGrp="1"/>
          </p:cNvSpPr>
          <p:nvPr>
            <p:ph type="title"/>
          </p:nvPr>
        </p:nvSpPr>
        <p:spPr>
          <a:xfrm>
            <a:off x="367298" y="302267"/>
            <a:ext cx="8758041" cy="586399"/>
          </a:xfrm>
        </p:spPr>
        <p:txBody>
          <a:bodyPr/>
          <a:lstStyle/>
          <a:p>
            <a:r>
              <a:rPr lang="en-US" sz="3200" dirty="0"/>
              <a:t>Intelligent Automation – Policy Configuration 2</a:t>
            </a:r>
          </a:p>
        </p:txBody>
      </p:sp>
      <p:sp>
        <p:nvSpPr>
          <p:cNvPr id="2" name="Footer Placeholder 1">
            <a:extLst>
              <a:ext uri="{FF2B5EF4-FFF2-40B4-BE49-F238E27FC236}">
                <a16:creationId xmlns:a16="http://schemas.microsoft.com/office/drawing/2014/main" id="{C3A26980-1885-4D2F-93DA-BCC9E946FF69}"/>
              </a:ext>
            </a:extLst>
          </p:cNvPr>
          <p:cNvSpPr>
            <a:spLocks noGrp="1"/>
          </p:cNvSpPr>
          <p:nvPr>
            <p:ph type="ftr" sz="quarter" idx="3"/>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A7A99D"/>
                </a:solidFill>
                <a:effectLst/>
                <a:uLnTx/>
                <a:uFillTx/>
                <a:latin typeface="Calibri" panose="020F0502020204030204" pitchFamily="34" charset="0"/>
                <a:ea typeface="+mn-ea"/>
                <a:cs typeface="Arial" panose="020B0604020202020204" pitchFamily="34" charset="0"/>
              </a:rPr>
              <a:t>© Copyright 2023 BMC Software, Inc.</a:t>
            </a:r>
          </a:p>
        </p:txBody>
      </p:sp>
      <p:sp>
        <p:nvSpPr>
          <p:cNvPr id="20" name="Content Placeholder 5">
            <a:extLst>
              <a:ext uri="{FF2B5EF4-FFF2-40B4-BE49-F238E27FC236}">
                <a16:creationId xmlns:a16="http://schemas.microsoft.com/office/drawing/2014/main" id="{0B93F0C6-B368-43F2-BB2B-C8614DC53288}"/>
              </a:ext>
            </a:extLst>
          </p:cNvPr>
          <p:cNvSpPr txBox="1">
            <a:spLocks/>
          </p:cNvSpPr>
          <p:nvPr/>
        </p:nvSpPr>
        <p:spPr>
          <a:xfrm>
            <a:off x="625884" y="782320"/>
            <a:ext cx="11271476" cy="5165344"/>
          </a:xfrm>
          <a:prstGeom prst="rect">
            <a:avLst/>
          </a:prstGeom>
        </p:spPr>
        <p:txBody>
          <a:bodyPr vert="horz" lIns="91436" tIns="45719" rIns="91436" bIns="45719" rtlCol="0" anchor="t">
            <a:noAutofit/>
          </a:bodyPr>
          <a:lstStyle>
            <a:lvl1pPr marL="342885" indent="-342885" algn="l" defTabSz="457181" rtl="0" eaLnBrk="1" latinLnBrk="0" hangingPunct="1">
              <a:spcBef>
                <a:spcPct val="20000"/>
              </a:spcBef>
              <a:buFont typeface="Arial"/>
              <a:buChar char="•"/>
              <a:defRPr sz="3200" kern="1200">
                <a:solidFill>
                  <a:schemeClr val="bg1"/>
                </a:solidFill>
                <a:latin typeface="+mn-lt"/>
                <a:ea typeface="+mn-ea"/>
                <a:cs typeface="+mn-cs"/>
              </a:defRPr>
            </a:lvl1pPr>
            <a:lvl2pPr marL="742919" indent="-285738" algn="l" defTabSz="457181" rtl="0" eaLnBrk="1" latinLnBrk="0" hangingPunct="1">
              <a:spcBef>
                <a:spcPct val="20000"/>
              </a:spcBef>
              <a:buFont typeface="Arial"/>
              <a:buChar char="–"/>
              <a:defRPr sz="2800" kern="1200">
                <a:solidFill>
                  <a:schemeClr val="bg1"/>
                </a:solidFill>
                <a:latin typeface="+mn-lt"/>
                <a:ea typeface="+mn-ea"/>
                <a:cs typeface="+mn-cs"/>
              </a:defRPr>
            </a:lvl2pPr>
            <a:lvl3pPr marL="1142952" indent="-228591" algn="l" defTabSz="457181" rtl="0" eaLnBrk="1" latinLnBrk="0" hangingPunct="1">
              <a:spcBef>
                <a:spcPct val="20000"/>
              </a:spcBef>
              <a:buFont typeface="Arial"/>
              <a:buChar char="•"/>
              <a:defRPr sz="2400" kern="1200">
                <a:solidFill>
                  <a:schemeClr val="bg1"/>
                </a:solidFill>
                <a:latin typeface="+mn-lt"/>
                <a:ea typeface="+mn-ea"/>
                <a:cs typeface="+mn-cs"/>
              </a:defRPr>
            </a:lvl3pPr>
            <a:lvl4pPr marL="1600133" indent="-228591" algn="l" defTabSz="457181" rtl="0" eaLnBrk="1" latinLnBrk="0" hangingPunct="1">
              <a:spcBef>
                <a:spcPct val="20000"/>
              </a:spcBef>
              <a:buFont typeface="Arial"/>
              <a:buChar char="–"/>
              <a:defRPr sz="2000" kern="1200">
                <a:solidFill>
                  <a:schemeClr val="bg1"/>
                </a:solidFill>
                <a:latin typeface="+mn-lt"/>
                <a:ea typeface="+mn-ea"/>
                <a:cs typeface="+mn-cs"/>
              </a:defRPr>
            </a:lvl4pPr>
            <a:lvl5pPr marL="2057315" indent="-228591" algn="l" defTabSz="457181" rtl="0" eaLnBrk="1" latinLnBrk="0" hangingPunct="1">
              <a:spcBef>
                <a:spcPct val="20000"/>
              </a:spcBef>
              <a:buFont typeface="Arial"/>
              <a:buChar char="»"/>
              <a:defRPr sz="2000" kern="1200">
                <a:solidFill>
                  <a:schemeClr val="bg1"/>
                </a:solidFill>
                <a:latin typeface="+mn-lt"/>
                <a:ea typeface="+mn-ea"/>
                <a:cs typeface="+mn-cs"/>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endParaRPr lang="en-GB" sz="2400" dirty="0">
              <a:solidFill>
                <a:srgbClr val="313131"/>
              </a:solidFill>
            </a:endParaRPr>
          </a:p>
          <a:p>
            <a:pPr marR="0" lvl="1">
              <a:lnSpc>
                <a:spcPct val="100000"/>
              </a:lnSpc>
              <a:spcBef>
                <a:spcPts val="0"/>
              </a:spcBef>
              <a:buClrTx/>
              <a:buSzTx/>
              <a:tabLst/>
              <a:defRPr/>
            </a:pPr>
            <a:endParaRPr lang="en-GB" sz="2000" dirty="0">
              <a:solidFill>
                <a:srgbClr val="313131"/>
              </a:solidFill>
              <a:latin typeface="Calibri"/>
            </a:endParaRPr>
          </a:p>
          <a:p>
            <a:pPr marL="1371542" marR="0" lvl="3" indent="0" algn="l" defTabSz="457181" rtl="0" eaLnBrk="1" fontAlgn="base" latinLnBrk="0" hangingPunct="1">
              <a:lnSpc>
                <a:spcPct val="100000"/>
              </a:lnSpc>
              <a:spcBef>
                <a:spcPct val="20000"/>
              </a:spcBef>
              <a:spcAft>
                <a:spcPct val="0"/>
              </a:spcAft>
              <a:buClrTx/>
              <a:buSzTx/>
              <a:buFont typeface="Arial"/>
              <a:buNone/>
              <a:tabLst/>
              <a:defRPr/>
            </a:pPr>
            <a:endParaRPr kumimoji="0" lang="en-US" sz="1200" b="0" i="0" u="none" strike="noStrike" kern="1200" cap="none" spc="0" normalizeH="0" baseline="0" noProof="0" dirty="0">
              <a:ln>
                <a:noFill/>
              </a:ln>
              <a:solidFill>
                <a:srgbClr val="313131"/>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239A76E0-2893-588A-1AB6-72E661E3FFFE}"/>
              </a:ext>
            </a:extLst>
          </p:cNvPr>
          <p:cNvPicPr>
            <a:picLocks noChangeAspect="1"/>
          </p:cNvPicPr>
          <p:nvPr/>
        </p:nvPicPr>
        <p:blipFill>
          <a:blip r:embed="rId3"/>
          <a:stretch>
            <a:fillRect/>
          </a:stretch>
        </p:blipFill>
        <p:spPr>
          <a:xfrm>
            <a:off x="116324" y="1368719"/>
            <a:ext cx="3194659" cy="586400"/>
          </a:xfrm>
          <a:prstGeom prst="rect">
            <a:avLst/>
          </a:prstGeom>
        </p:spPr>
      </p:pic>
      <p:pic>
        <p:nvPicPr>
          <p:cNvPr id="14" name="Picture 13">
            <a:extLst>
              <a:ext uri="{FF2B5EF4-FFF2-40B4-BE49-F238E27FC236}">
                <a16:creationId xmlns:a16="http://schemas.microsoft.com/office/drawing/2014/main" id="{F7AB04DD-6F93-DF92-F130-39543E454CCC}"/>
              </a:ext>
            </a:extLst>
          </p:cNvPr>
          <p:cNvPicPr>
            <a:picLocks noChangeAspect="1"/>
          </p:cNvPicPr>
          <p:nvPr/>
        </p:nvPicPr>
        <p:blipFill>
          <a:blip r:embed="rId4"/>
          <a:stretch>
            <a:fillRect/>
          </a:stretch>
        </p:blipFill>
        <p:spPr>
          <a:xfrm>
            <a:off x="3310983" y="1216909"/>
            <a:ext cx="7709334" cy="1844347"/>
          </a:xfrm>
          <a:prstGeom prst="rect">
            <a:avLst/>
          </a:prstGeom>
        </p:spPr>
      </p:pic>
      <p:pic>
        <p:nvPicPr>
          <p:cNvPr id="17" name="Picture 16">
            <a:extLst>
              <a:ext uri="{FF2B5EF4-FFF2-40B4-BE49-F238E27FC236}">
                <a16:creationId xmlns:a16="http://schemas.microsoft.com/office/drawing/2014/main" id="{2AA68BE3-8EE2-950F-8918-E0A933BE197A}"/>
              </a:ext>
            </a:extLst>
          </p:cNvPr>
          <p:cNvPicPr>
            <a:picLocks noChangeAspect="1"/>
          </p:cNvPicPr>
          <p:nvPr/>
        </p:nvPicPr>
        <p:blipFill>
          <a:blip r:embed="rId5"/>
          <a:stretch>
            <a:fillRect/>
          </a:stretch>
        </p:blipFill>
        <p:spPr>
          <a:xfrm>
            <a:off x="430479" y="3680087"/>
            <a:ext cx="11331042" cy="2483037"/>
          </a:xfrm>
          <a:prstGeom prst="rect">
            <a:avLst/>
          </a:prstGeom>
        </p:spPr>
      </p:pic>
      <p:pic>
        <p:nvPicPr>
          <p:cNvPr id="5" name="Graphic 4" descr="Badge 1 with solid fill">
            <a:extLst>
              <a:ext uri="{FF2B5EF4-FFF2-40B4-BE49-F238E27FC236}">
                <a16:creationId xmlns:a16="http://schemas.microsoft.com/office/drawing/2014/main" id="{C76A00A3-469C-C678-0139-A65FEC545B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9953" y="2077299"/>
            <a:ext cx="421730" cy="421730"/>
          </a:xfrm>
          <a:prstGeom prst="rect">
            <a:avLst/>
          </a:prstGeom>
        </p:spPr>
      </p:pic>
      <p:pic>
        <p:nvPicPr>
          <p:cNvPr id="7" name="Graphic 6" descr="Badge with solid fill">
            <a:extLst>
              <a:ext uri="{FF2B5EF4-FFF2-40B4-BE49-F238E27FC236}">
                <a16:creationId xmlns:a16="http://schemas.microsoft.com/office/drawing/2014/main" id="{4F483F8E-2E89-68CD-13EF-4610F6B177D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68591" y="2376866"/>
            <a:ext cx="420624" cy="420624"/>
          </a:xfrm>
          <a:prstGeom prst="rect">
            <a:avLst/>
          </a:prstGeom>
        </p:spPr>
      </p:pic>
      <p:pic>
        <p:nvPicPr>
          <p:cNvPr id="9" name="Graphic 8" descr="Badge 3 with solid fill">
            <a:extLst>
              <a:ext uri="{FF2B5EF4-FFF2-40B4-BE49-F238E27FC236}">
                <a16:creationId xmlns:a16="http://schemas.microsoft.com/office/drawing/2014/main" id="{82520067-1D33-96A1-1633-0F0431BB92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99904" y="6119876"/>
            <a:ext cx="420624" cy="420624"/>
          </a:xfrm>
          <a:prstGeom prst="rect">
            <a:avLst/>
          </a:prstGeom>
        </p:spPr>
      </p:pic>
    </p:spTree>
    <p:extLst>
      <p:ext uri="{BB962C8B-B14F-4D97-AF65-F5344CB8AC3E}">
        <p14:creationId xmlns:p14="http://schemas.microsoft.com/office/powerpoint/2010/main" val="284313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5A13C2BE-AFAC-494F-B2DA-79CB143CCC36}"/>
              </a:ext>
            </a:extLst>
          </p:cNvPr>
          <p:cNvSpPr txBox="1">
            <a:spLocks/>
          </p:cNvSpPr>
          <p:nvPr/>
        </p:nvSpPr>
        <p:spPr>
          <a:xfrm>
            <a:off x="2789907" y="136525"/>
            <a:ext cx="7526299" cy="703008"/>
          </a:xfrm>
          <a:prstGeom prst="rect">
            <a:avLst/>
          </a:prstGeom>
        </p:spPr>
        <p:txBody>
          <a:bodyPr/>
          <a:lstStyle>
            <a:lvl1pPr algn="l" defTabSz="457101" rtl="0" eaLnBrk="1" latinLnBrk="0" hangingPunct="1">
              <a:spcBef>
                <a:spcPct val="0"/>
              </a:spcBef>
              <a:buNone/>
              <a:defRPr lang="en-US" sz="4200" b="1" kern="1200" cap="none" baseline="0" dirty="0">
                <a:solidFill>
                  <a:srgbClr val="0093C9"/>
                </a:solidFill>
                <a:latin typeface="+mn-lt"/>
                <a:ea typeface="+mn-ea"/>
                <a:cs typeface="+mn-cs"/>
              </a:defRPr>
            </a:lvl1pPr>
          </a:lstStyle>
          <a:p>
            <a:pPr marL="0" marR="0" lvl="0" indent="0" algn="l" defTabSz="457101" rtl="0" eaLnBrk="1" fontAlgn="auto" latinLnBrk="0" hangingPunct="1">
              <a:lnSpc>
                <a:spcPct val="100000"/>
              </a:lnSpc>
              <a:spcBef>
                <a:spcPct val="0"/>
              </a:spcBef>
              <a:spcAft>
                <a:spcPts val="0"/>
              </a:spcAft>
              <a:buClrTx/>
              <a:buSzTx/>
              <a:buFontTx/>
              <a:buNone/>
              <a:tabLst/>
              <a:defRPr/>
            </a:pPr>
            <a:r>
              <a:rPr lang="en-US" sz="3200" dirty="0">
                <a:solidFill>
                  <a:prstClr val="white"/>
                </a:solidFill>
                <a:latin typeface="Calibri"/>
              </a:rPr>
              <a:t>PATROL® Agent TSOM and BHOM </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04AFA6C9-CB7D-28D2-FFB2-49B4CE8FF59C}"/>
              </a:ext>
            </a:extLst>
          </p:cNvPr>
          <p:cNvSpPr>
            <a:spLocks noGrp="1"/>
          </p:cNvSpPr>
          <p:nvPr>
            <p:ph type="title"/>
          </p:nvPr>
        </p:nvSpPr>
        <p:spPr>
          <a:xfrm>
            <a:off x="369817" y="302266"/>
            <a:ext cx="10961225" cy="801859"/>
          </a:xfrm>
        </p:spPr>
        <p:txBody>
          <a:bodyPr/>
          <a:lstStyle/>
          <a:p>
            <a:r>
              <a:rPr lang="en-US" sz="3200" dirty="0"/>
              <a:t>Intelligent Automation – Policy Configuration 3</a:t>
            </a:r>
          </a:p>
        </p:txBody>
      </p:sp>
      <p:sp>
        <p:nvSpPr>
          <p:cNvPr id="2" name="Footer Placeholder 1">
            <a:extLst>
              <a:ext uri="{FF2B5EF4-FFF2-40B4-BE49-F238E27FC236}">
                <a16:creationId xmlns:a16="http://schemas.microsoft.com/office/drawing/2014/main" id="{C3A26980-1885-4D2F-93DA-BCC9E946FF69}"/>
              </a:ext>
            </a:extLst>
          </p:cNvPr>
          <p:cNvSpPr>
            <a:spLocks noGrp="1"/>
          </p:cNvSpPr>
          <p:nvPr>
            <p:ph type="ftr" sz="quarter" idx="3"/>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A7A99D"/>
                </a:solidFill>
                <a:effectLst/>
                <a:uLnTx/>
                <a:uFillTx/>
                <a:latin typeface="Calibri" panose="020F0502020204030204" pitchFamily="34" charset="0"/>
                <a:ea typeface="+mn-ea"/>
                <a:cs typeface="Arial" panose="020B0604020202020204" pitchFamily="34" charset="0"/>
              </a:rPr>
              <a:t>© Copyright 2023 BMC Software, Inc.</a:t>
            </a:r>
          </a:p>
        </p:txBody>
      </p:sp>
      <p:sp>
        <p:nvSpPr>
          <p:cNvPr id="20" name="Content Placeholder 5">
            <a:extLst>
              <a:ext uri="{FF2B5EF4-FFF2-40B4-BE49-F238E27FC236}">
                <a16:creationId xmlns:a16="http://schemas.microsoft.com/office/drawing/2014/main" id="{0B93F0C6-B368-43F2-BB2B-C8614DC53288}"/>
              </a:ext>
            </a:extLst>
          </p:cNvPr>
          <p:cNvSpPr txBox="1">
            <a:spLocks/>
          </p:cNvSpPr>
          <p:nvPr/>
        </p:nvSpPr>
        <p:spPr>
          <a:xfrm>
            <a:off x="625884" y="782320"/>
            <a:ext cx="11271476" cy="5165344"/>
          </a:xfrm>
          <a:prstGeom prst="rect">
            <a:avLst/>
          </a:prstGeom>
        </p:spPr>
        <p:txBody>
          <a:bodyPr vert="horz" lIns="91436" tIns="45719" rIns="91436" bIns="45719" rtlCol="0" anchor="t">
            <a:noAutofit/>
          </a:bodyPr>
          <a:lstStyle>
            <a:lvl1pPr marL="342885" indent="-342885" algn="l" defTabSz="457181" rtl="0" eaLnBrk="1" latinLnBrk="0" hangingPunct="1">
              <a:spcBef>
                <a:spcPct val="20000"/>
              </a:spcBef>
              <a:buFont typeface="Arial"/>
              <a:buChar char="•"/>
              <a:defRPr sz="3200" kern="1200">
                <a:solidFill>
                  <a:schemeClr val="bg1"/>
                </a:solidFill>
                <a:latin typeface="+mn-lt"/>
                <a:ea typeface="+mn-ea"/>
                <a:cs typeface="+mn-cs"/>
              </a:defRPr>
            </a:lvl1pPr>
            <a:lvl2pPr marL="742919" indent="-285738" algn="l" defTabSz="457181" rtl="0" eaLnBrk="1" latinLnBrk="0" hangingPunct="1">
              <a:spcBef>
                <a:spcPct val="20000"/>
              </a:spcBef>
              <a:buFont typeface="Arial"/>
              <a:buChar char="–"/>
              <a:defRPr sz="2800" kern="1200">
                <a:solidFill>
                  <a:schemeClr val="bg1"/>
                </a:solidFill>
                <a:latin typeface="+mn-lt"/>
                <a:ea typeface="+mn-ea"/>
                <a:cs typeface="+mn-cs"/>
              </a:defRPr>
            </a:lvl2pPr>
            <a:lvl3pPr marL="1142952" indent="-228591" algn="l" defTabSz="457181" rtl="0" eaLnBrk="1" latinLnBrk="0" hangingPunct="1">
              <a:spcBef>
                <a:spcPct val="20000"/>
              </a:spcBef>
              <a:buFont typeface="Arial"/>
              <a:buChar char="•"/>
              <a:defRPr sz="2400" kern="1200">
                <a:solidFill>
                  <a:schemeClr val="bg1"/>
                </a:solidFill>
                <a:latin typeface="+mn-lt"/>
                <a:ea typeface="+mn-ea"/>
                <a:cs typeface="+mn-cs"/>
              </a:defRPr>
            </a:lvl3pPr>
            <a:lvl4pPr marL="1600133" indent="-228591" algn="l" defTabSz="457181" rtl="0" eaLnBrk="1" latinLnBrk="0" hangingPunct="1">
              <a:spcBef>
                <a:spcPct val="20000"/>
              </a:spcBef>
              <a:buFont typeface="Arial"/>
              <a:buChar char="–"/>
              <a:defRPr sz="2000" kern="1200">
                <a:solidFill>
                  <a:schemeClr val="bg1"/>
                </a:solidFill>
                <a:latin typeface="+mn-lt"/>
                <a:ea typeface="+mn-ea"/>
                <a:cs typeface="+mn-cs"/>
              </a:defRPr>
            </a:lvl4pPr>
            <a:lvl5pPr marL="2057315" indent="-228591" algn="l" defTabSz="457181" rtl="0" eaLnBrk="1" latinLnBrk="0" hangingPunct="1">
              <a:spcBef>
                <a:spcPct val="20000"/>
              </a:spcBef>
              <a:buFont typeface="Arial"/>
              <a:buChar char="»"/>
              <a:defRPr sz="2000" kern="1200">
                <a:solidFill>
                  <a:schemeClr val="bg1"/>
                </a:solidFill>
                <a:latin typeface="+mn-lt"/>
                <a:ea typeface="+mn-ea"/>
                <a:cs typeface="+mn-cs"/>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endParaRPr lang="en-GB" sz="2400" dirty="0">
              <a:solidFill>
                <a:srgbClr val="313131"/>
              </a:solidFill>
            </a:endParaRPr>
          </a:p>
          <a:p>
            <a:pPr marR="0" lvl="1">
              <a:lnSpc>
                <a:spcPct val="100000"/>
              </a:lnSpc>
              <a:spcBef>
                <a:spcPts val="0"/>
              </a:spcBef>
              <a:buClrTx/>
              <a:buSzTx/>
              <a:tabLst/>
              <a:defRPr/>
            </a:pPr>
            <a:endParaRPr lang="en-GB" sz="2000" dirty="0">
              <a:solidFill>
                <a:srgbClr val="313131"/>
              </a:solidFill>
              <a:latin typeface="Calibri"/>
            </a:endParaRPr>
          </a:p>
          <a:p>
            <a:pPr marL="1371542" marR="0" lvl="3" indent="0" algn="l" defTabSz="457181" rtl="0" eaLnBrk="1" fontAlgn="base" latinLnBrk="0" hangingPunct="1">
              <a:lnSpc>
                <a:spcPct val="100000"/>
              </a:lnSpc>
              <a:spcBef>
                <a:spcPct val="20000"/>
              </a:spcBef>
              <a:spcAft>
                <a:spcPct val="0"/>
              </a:spcAft>
              <a:buClrTx/>
              <a:buSzTx/>
              <a:buFont typeface="Arial"/>
              <a:buNone/>
              <a:tabLst/>
              <a:defRPr/>
            </a:pPr>
            <a:endParaRPr kumimoji="0" lang="en-US" sz="1200" b="0" i="0" u="none" strike="noStrike" kern="1200" cap="none" spc="0" normalizeH="0" baseline="0" noProof="0" dirty="0">
              <a:ln>
                <a:noFill/>
              </a:ln>
              <a:solidFill>
                <a:srgbClr val="313131"/>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EE1DD22-9E79-8481-F23D-A95203F5B9F2}"/>
              </a:ext>
            </a:extLst>
          </p:cNvPr>
          <p:cNvPicPr>
            <a:picLocks noChangeAspect="1"/>
          </p:cNvPicPr>
          <p:nvPr/>
        </p:nvPicPr>
        <p:blipFill>
          <a:blip r:embed="rId3"/>
          <a:stretch>
            <a:fillRect/>
          </a:stretch>
        </p:blipFill>
        <p:spPr>
          <a:xfrm>
            <a:off x="369817" y="1104125"/>
            <a:ext cx="10844426" cy="3676219"/>
          </a:xfrm>
          <a:prstGeom prst="rect">
            <a:avLst/>
          </a:prstGeom>
        </p:spPr>
      </p:pic>
      <p:pic>
        <p:nvPicPr>
          <p:cNvPr id="7" name="Picture 6">
            <a:extLst>
              <a:ext uri="{FF2B5EF4-FFF2-40B4-BE49-F238E27FC236}">
                <a16:creationId xmlns:a16="http://schemas.microsoft.com/office/drawing/2014/main" id="{9BF717D0-36DE-0929-F08B-49D1CF50665B}"/>
              </a:ext>
            </a:extLst>
          </p:cNvPr>
          <p:cNvPicPr>
            <a:picLocks noChangeAspect="1"/>
          </p:cNvPicPr>
          <p:nvPr/>
        </p:nvPicPr>
        <p:blipFill>
          <a:blip r:embed="rId4"/>
          <a:stretch>
            <a:fillRect/>
          </a:stretch>
        </p:blipFill>
        <p:spPr>
          <a:xfrm>
            <a:off x="5497636" y="1141448"/>
            <a:ext cx="5891806" cy="4748446"/>
          </a:xfrm>
          <a:prstGeom prst="rect">
            <a:avLst/>
          </a:prstGeom>
        </p:spPr>
      </p:pic>
    </p:spTree>
    <p:extLst>
      <p:ext uri="{BB962C8B-B14F-4D97-AF65-F5344CB8AC3E}">
        <p14:creationId xmlns:p14="http://schemas.microsoft.com/office/powerpoint/2010/main" val="369992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5A13C2BE-AFAC-494F-B2DA-79CB143CCC36}"/>
              </a:ext>
            </a:extLst>
          </p:cNvPr>
          <p:cNvSpPr txBox="1">
            <a:spLocks/>
          </p:cNvSpPr>
          <p:nvPr/>
        </p:nvSpPr>
        <p:spPr>
          <a:xfrm>
            <a:off x="2789907" y="136525"/>
            <a:ext cx="7526299" cy="703008"/>
          </a:xfrm>
          <a:prstGeom prst="rect">
            <a:avLst/>
          </a:prstGeom>
        </p:spPr>
        <p:txBody>
          <a:bodyPr/>
          <a:lstStyle>
            <a:lvl1pPr algn="l" defTabSz="457101" rtl="0" eaLnBrk="1" latinLnBrk="0" hangingPunct="1">
              <a:spcBef>
                <a:spcPct val="0"/>
              </a:spcBef>
              <a:buNone/>
              <a:defRPr lang="en-US" sz="4200" b="1" kern="1200" cap="none" baseline="0" dirty="0">
                <a:solidFill>
                  <a:srgbClr val="0093C9"/>
                </a:solidFill>
                <a:latin typeface="+mn-lt"/>
                <a:ea typeface="+mn-ea"/>
                <a:cs typeface="+mn-cs"/>
              </a:defRPr>
            </a:lvl1pPr>
          </a:lstStyle>
          <a:p>
            <a:pPr marL="0" marR="0" lvl="0" indent="0" algn="l" defTabSz="457101" rtl="0" eaLnBrk="1" fontAlgn="auto" latinLnBrk="0" hangingPunct="1">
              <a:lnSpc>
                <a:spcPct val="100000"/>
              </a:lnSpc>
              <a:spcBef>
                <a:spcPct val="0"/>
              </a:spcBef>
              <a:spcAft>
                <a:spcPts val="0"/>
              </a:spcAft>
              <a:buClrTx/>
              <a:buSzTx/>
              <a:buFontTx/>
              <a:buNone/>
              <a:tabLst/>
              <a:defRPr/>
            </a:pPr>
            <a:r>
              <a:rPr lang="en-US" sz="3200" dirty="0">
                <a:solidFill>
                  <a:prstClr val="white"/>
                </a:solidFill>
                <a:latin typeface="Calibri"/>
              </a:rPr>
              <a:t>PATROL® Agent TSOM and BHOM </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04AFA6C9-CB7D-28D2-FFB2-49B4CE8FF59C}"/>
              </a:ext>
            </a:extLst>
          </p:cNvPr>
          <p:cNvSpPr>
            <a:spLocks noGrp="1"/>
          </p:cNvSpPr>
          <p:nvPr>
            <p:ph type="title"/>
          </p:nvPr>
        </p:nvSpPr>
        <p:spPr>
          <a:xfrm>
            <a:off x="612648" y="137401"/>
            <a:ext cx="10140233" cy="504591"/>
          </a:xfrm>
        </p:spPr>
        <p:txBody>
          <a:bodyPr/>
          <a:lstStyle/>
          <a:p>
            <a:r>
              <a:rPr lang="en-US" sz="3200" dirty="0"/>
              <a:t>End-to-End Use Case</a:t>
            </a:r>
          </a:p>
        </p:txBody>
      </p:sp>
      <p:sp>
        <p:nvSpPr>
          <p:cNvPr id="2" name="Footer Placeholder 1">
            <a:extLst>
              <a:ext uri="{FF2B5EF4-FFF2-40B4-BE49-F238E27FC236}">
                <a16:creationId xmlns:a16="http://schemas.microsoft.com/office/drawing/2014/main" id="{C3A26980-1885-4D2F-93DA-BCC9E946FF69}"/>
              </a:ext>
            </a:extLst>
          </p:cNvPr>
          <p:cNvSpPr>
            <a:spLocks noGrp="1"/>
          </p:cNvSpPr>
          <p:nvPr>
            <p:ph type="ftr" sz="quarter" idx="3"/>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A7A99D"/>
                </a:solidFill>
                <a:effectLst/>
                <a:uLnTx/>
                <a:uFillTx/>
                <a:latin typeface="Calibri" panose="020F0502020204030204" pitchFamily="34" charset="0"/>
                <a:ea typeface="+mn-ea"/>
                <a:cs typeface="Arial" panose="020B0604020202020204" pitchFamily="34" charset="0"/>
              </a:rPr>
              <a:t>© Copyright 2023 BMC Software, Inc.</a:t>
            </a:r>
          </a:p>
        </p:txBody>
      </p:sp>
      <p:sp>
        <p:nvSpPr>
          <p:cNvPr id="20" name="Content Placeholder 5">
            <a:extLst>
              <a:ext uri="{FF2B5EF4-FFF2-40B4-BE49-F238E27FC236}">
                <a16:creationId xmlns:a16="http://schemas.microsoft.com/office/drawing/2014/main" id="{0B93F0C6-B368-43F2-BB2B-C8614DC53288}"/>
              </a:ext>
            </a:extLst>
          </p:cNvPr>
          <p:cNvSpPr txBox="1">
            <a:spLocks/>
          </p:cNvSpPr>
          <p:nvPr/>
        </p:nvSpPr>
        <p:spPr>
          <a:xfrm>
            <a:off x="625884" y="782320"/>
            <a:ext cx="3865093" cy="247651"/>
          </a:xfrm>
          <a:prstGeom prst="rect">
            <a:avLst/>
          </a:prstGeom>
        </p:spPr>
        <p:txBody>
          <a:bodyPr vert="horz" lIns="91436" tIns="45719" rIns="91436" bIns="45719" rtlCol="0" anchor="t">
            <a:noAutofit/>
          </a:bodyPr>
          <a:lstStyle>
            <a:lvl1pPr marL="342885" indent="-342885" algn="l" defTabSz="457181" rtl="0" eaLnBrk="1" latinLnBrk="0" hangingPunct="1">
              <a:spcBef>
                <a:spcPct val="20000"/>
              </a:spcBef>
              <a:buFont typeface="Arial"/>
              <a:buChar char="•"/>
              <a:defRPr sz="3200" kern="1200">
                <a:solidFill>
                  <a:schemeClr val="bg1"/>
                </a:solidFill>
                <a:latin typeface="+mn-lt"/>
                <a:ea typeface="+mn-ea"/>
                <a:cs typeface="+mn-cs"/>
              </a:defRPr>
            </a:lvl1pPr>
            <a:lvl2pPr marL="742919" indent="-285738" algn="l" defTabSz="457181" rtl="0" eaLnBrk="1" latinLnBrk="0" hangingPunct="1">
              <a:spcBef>
                <a:spcPct val="20000"/>
              </a:spcBef>
              <a:buFont typeface="Arial"/>
              <a:buChar char="–"/>
              <a:defRPr sz="2800" kern="1200">
                <a:solidFill>
                  <a:schemeClr val="bg1"/>
                </a:solidFill>
                <a:latin typeface="+mn-lt"/>
                <a:ea typeface="+mn-ea"/>
                <a:cs typeface="+mn-cs"/>
              </a:defRPr>
            </a:lvl2pPr>
            <a:lvl3pPr marL="1142952" indent="-228591" algn="l" defTabSz="457181" rtl="0" eaLnBrk="1" latinLnBrk="0" hangingPunct="1">
              <a:spcBef>
                <a:spcPct val="20000"/>
              </a:spcBef>
              <a:buFont typeface="Arial"/>
              <a:buChar char="•"/>
              <a:defRPr sz="2400" kern="1200">
                <a:solidFill>
                  <a:schemeClr val="bg1"/>
                </a:solidFill>
                <a:latin typeface="+mn-lt"/>
                <a:ea typeface="+mn-ea"/>
                <a:cs typeface="+mn-cs"/>
              </a:defRPr>
            </a:lvl3pPr>
            <a:lvl4pPr marL="1600133" indent="-228591" algn="l" defTabSz="457181" rtl="0" eaLnBrk="1" latinLnBrk="0" hangingPunct="1">
              <a:spcBef>
                <a:spcPct val="20000"/>
              </a:spcBef>
              <a:buFont typeface="Arial"/>
              <a:buChar char="–"/>
              <a:defRPr sz="2000" kern="1200">
                <a:solidFill>
                  <a:schemeClr val="bg1"/>
                </a:solidFill>
                <a:latin typeface="+mn-lt"/>
                <a:ea typeface="+mn-ea"/>
                <a:cs typeface="+mn-cs"/>
              </a:defRPr>
            </a:lvl4pPr>
            <a:lvl5pPr marL="2057315" indent="-228591" algn="l" defTabSz="457181" rtl="0" eaLnBrk="1" latinLnBrk="0" hangingPunct="1">
              <a:spcBef>
                <a:spcPct val="20000"/>
              </a:spcBef>
              <a:buFont typeface="Arial"/>
              <a:buChar char="»"/>
              <a:defRPr sz="2000" kern="1200">
                <a:solidFill>
                  <a:schemeClr val="bg1"/>
                </a:solidFill>
                <a:latin typeface="+mn-lt"/>
                <a:ea typeface="+mn-ea"/>
                <a:cs typeface="+mn-cs"/>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GB" sz="1200" dirty="0">
                <a:solidFill>
                  <a:srgbClr val="313131"/>
                </a:solidFill>
              </a:rPr>
              <a:t>Print Spooler service goes down on a Windows Server.</a:t>
            </a:r>
          </a:p>
          <a:p>
            <a:pPr marL="0" indent="0">
              <a:spcBef>
                <a:spcPts val="0"/>
              </a:spcBef>
              <a:buNone/>
              <a:defRPr/>
            </a:pPr>
            <a:endParaRPr lang="en-GB" sz="1400" dirty="0">
              <a:solidFill>
                <a:srgbClr val="313131"/>
              </a:solidFill>
            </a:endParaRPr>
          </a:p>
          <a:p>
            <a:pPr marL="0" indent="0">
              <a:spcBef>
                <a:spcPts val="0"/>
              </a:spcBef>
              <a:buNone/>
              <a:defRPr/>
            </a:pPr>
            <a:endParaRPr lang="en-GB" sz="2400" dirty="0">
              <a:solidFill>
                <a:srgbClr val="313131"/>
              </a:solidFill>
            </a:endParaRPr>
          </a:p>
          <a:p>
            <a:pPr marL="0" indent="0">
              <a:spcBef>
                <a:spcPts val="0"/>
              </a:spcBef>
              <a:buNone/>
              <a:defRPr/>
            </a:pPr>
            <a:endParaRPr lang="en-GB" sz="2400" dirty="0">
              <a:solidFill>
                <a:srgbClr val="313131"/>
              </a:solidFill>
            </a:endParaRPr>
          </a:p>
          <a:p>
            <a:pPr marL="0" indent="0">
              <a:spcBef>
                <a:spcPts val="0"/>
              </a:spcBef>
              <a:buNone/>
              <a:defRPr/>
            </a:pPr>
            <a:endParaRPr lang="en-GB" sz="2400" dirty="0">
              <a:solidFill>
                <a:srgbClr val="313131"/>
              </a:solidFill>
            </a:endParaRPr>
          </a:p>
          <a:p>
            <a:pPr marL="0" indent="0">
              <a:spcBef>
                <a:spcPts val="0"/>
              </a:spcBef>
              <a:buNone/>
              <a:defRPr/>
            </a:pPr>
            <a:r>
              <a:rPr lang="en-GB" sz="2400" dirty="0">
                <a:solidFill>
                  <a:srgbClr val="313131"/>
                </a:solidFill>
              </a:rPr>
              <a:t> </a:t>
            </a:r>
          </a:p>
          <a:p>
            <a:pPr marR="0" lvl="1">
              <a:lnSpc>
                <a:spcPct val="100000"/>
              </a:lnSpc>
              <a:spcBef>
                <a:spcPts val="0"/>
              </a:spcBef>
              <a:buClrTx/>
              <a:buSzTx/>
              <a:tabLst/>
              <a:defRPr/>
            </a:pPr>
            <a:endParaRPr lang="en-GB" sz="2000" dirty="0">
              <a:solidFill>
                <a:srgbClr val="313131"/>
              </a:solidFill>
              <a:latin typeface="Calibri"/>
            </a:endParaRPr>
          </a:p>
          <a:p>
            <a:pPr marL="1371542" marR="0" lvl="3" indent="0" algn="l" defTabSz="457181" rtl="0" eaLnBrk="1" fontAlgn="base" latinLnBrk="0" hangingPunct="1">
              <a:lnSpc>
                <a:spcPct val="100000"/>
              </a:lnSpc>
              <a:spcBef>
                <a:spcPct val="20000"/>
              </a:spcBef>
              <a:spcAft>
                <a:spcPct val="0"/>
              </a:spcAft>
              <a:buClrTx/>
              <a:buSzTx/>
              <a:buFont typeface="Arial"/>
              <a:buNone/>
              <a:tabLst/>
              <a:defRPr/>
            </a:pPr>
            <a:endParaRPr kumimoji="0" lang="en-US" sz="1200" b="0" i="0" u="none" strike="noStrike" kern="1200" cap="none" spc="0" normalizeH="0" baseline="0" noProof="0" dirty="0">
              <a:ln>
                <a:noFill/>
              </a:ln>
              <a:solidFill>
                <a:srgbClr val="313131"/>
              </a:solidFill>
              <a:effectLst/>
              <a:uLnTx/>
              <a:uFillTx/>
              <a:latin typeface="Calibri"/>
              <a:ea typeface="+mn-ea"/>
              <a:cs typeface="+mn-cs"/>
            </a:endParaRPr>
          </a:p>
        </p:txBody>
      </p:sp>
      <p:pic>
        <p:nvPicPr>
          <p:cNvPr id="10" name="Content Placeholder 9">
            <a:extLst>
              <a:ext uri="{FF2B5EF4-FFF2-40B4-BE49-F238E27FC236}">
                <a16:creationId xmlns:a16="http://schemas.microsoft.com/office/drawing/2014/main" id="{156D9051-90C9-A470-46BD-8479FB745B1D}"/>
              </a:ext>
            </a:extLst>
          </p:cNvPr>
          <p:cNvPicPr>
            <a:picLocks noGrp="1" noChangeAspect="1"/>
          </p:cNvPicPr>
          <p:nvPr>
            <p:ph sz="quarter" idx="11"/>
          </p:nvPr>
        </p:nvPicPr>
        <p:blipFill>
          <a:blip r:embed="rId3"/>
          <a:stretch>
            <a:fillRect/>
          </a:stretch>
        </p:blipFill>
        <p:spPr>
          <a:xfrm>
            <a:off x="604428" y="1892985"/>
            <a:ext cx="10961688" cy="732304"/>
          </a:xfrm>
        </p:spPr>
      </p:pic>
      <p:pic>
        <p:nvPicPr>
          <p:cNvPr id="12" name="Picture 11">
            <a:extLst>
              <a:ext uri="{FF2B5EF4-FFF2-40B4-BE49-F238E27FC236}">
                <a16:creationId xmlns:a16="http://schemas.microsoft.com/office/drawing/2014/main" id="{9C01D863-56D0-0DC3-BD62-4BF2AD6CC70D}"/>
              </a:ext>
            </a:extLst>
          </p:cNvPr>
          <p:cNvPicPr>
            <a:picLocks noChangeAspect="1"/>
          </p:cNvPicPr>
          <p:nvPr/>
        </p:nvPicPr>
        <p:blipFill>
          <a:blip r:embed="rId4"/>
          <a:stretch>
            <a:fillRect/>
          </a:stretch>
        </p:blipFill>
        <p:spPr>
          <a:xfrm>
            <a:off x="612648" y="2974057"/>
            <a:ext cx="10961225" cy="288671"/>
          </a:xfrm>
          <a:prstGeom prst="rect">
            <a:avLst/>
          </a:prstGeom>
        </p:spPr>
      </p:pic>
      <p:pic>
        <p:nvPicPr>
          <p:cNvPr id="14" name="Picture 13">
            <a:extLst>
              <a:ext uri="{FF2B5EF4-FFF2-40B4-BE49-F238E27FC236}">
                <a16:creationId xmlns:a16="http://schemas.microsoft.com/office/drawing/2014/main" id="{0945426E-BD2B-EF15-315C-78E5ED207276}"/>
              </a:ext>
            </a:extLst>
          </p:cNvPr>
          <p:cNvPicPr>
            <a:picLocks noChangeAspect="1"/>
          </p:cNvPicPr>
          <p:nvPr/>
        </p:nvPicPr>
        <p:blipFill>
          <a:blip r:embed="rId5"/>
          <a:stretch>
            <a:fillRect/>
          </a:stretch>
        </p:blipFill>
        <p:spPr>
          <a:xfrm>
            <a:off x="604428" y="3682678"/>
            <a:ext cx="10952986" cy="276707"/>
          </a:xfrm>
          <a:prstGeom prst="rect">
            <a:avLst/>
          </a:prstGeom>
        </p:spPr>
      </p:pic>
      <p:pic>
        <p:nvPicPr>
          <p:cNvPr id="17" name="Picture 16">
            <a:extLst>
              <a:ext uri="{FF2B5EF4-FFF2-40B4-BE49-F238E27FC236}">
                <a16:creationId xmlns:a16="http://schemas.microsoft.com/office/drawing/2014/main" id="{7866EB69-980B-961A-29EF-8CD242D423D9}"/>
              </a:ext>
            </a:extLst>
          </p:cNvPr>
          <p:cNvPicPr>
            <a:picLocks noChangeAspect="1"/>
          </p:cNvPicPr>
          <p:nvPr/>
        </p:nvPicPr>
        <p:blipFill>
          <a:blip r:embed="rId6"/>
          <a:stretch>
            <a:fillRect/>
          </a:stretch>
        </p:blipFill>
        <p:spPr>
          <a:xfrm>
            <a:off x="1732662" y="4436577"/>
            <a:ext cx="7711626" cy="1626731"/>
          </a:xfrm>
          <a:prstGeom prst="rect">
            <a:avLst/>
          </a:prstGeom>
        </p:spPr>
      </p:pic>
      <p:pic>
        <p:nvPicPr>
          <p:cNvPr id="22" name="Picture 21">
            <a:extLst>
              <a:ext uri="{FF2B5EF4-FFF2-40B4-BE49-F238E27FC236}">
                <a16:creationId xmlns:a16="http://schemas.microsoft.com/office/drawing/2014/main" id="{60077041-6781-2E1A-DC8E-5582A612226F}"/>
              </a:ext>
            </a:extLst>
          </p:cNvPr>
          <p:cNvPicPr>
            <a:picLocks noChangeAspect="1"/>
          </p:cNvPicPr>
          <p:nvPr/>
        </p:nvPicPr>
        <p:blipFill>
          <a:blip r:embed="rId7"/>
          <a:stretch>
            <a:fillRect/>
          </a:stretch>
        </p:blipFill>
        <p:spPr>
          <a:xfrm>
            <a:off x="604428" y="1180466"/>
            <a:ext cx="6591300" cy="247650"/>
          </a:xfrm>
          <a:prstGeom prst="rect">
            <a:avLst/>
          </a:prstGeom>
        </p:spPr>
      </p:pic>
      <p:sp>
        <p:nvSpPr>
          <p:cNvPr id="4" name="Content Placeholder 5">
            <a:extLst>
              <a:ext uri="{FF2B5EF4-FFF2-40B4-BE49-F238E27FC236}">
                <a16:creationId xmlns:a16="http://schemas.microsoft.com/office/drawing/2014/main" id="{BEA5822A-AE61-F8C9-103C-0CFA016DF369}"/>
              </a:ext>
            </a:extLst>
          </p:cNvPr>
          <p:cNvSpPr txBox="1">
            <a:spLocks/>
          </p:cNvSpPr>
          <p:nvPr/>
        </p:nvSpPr>
        <p:spPr>
          <a:xfrm>
            <a:off x="612647" y="1454786"/>
            <a:ext cx="6274289" cy="247650"/>
          </a:xfrm>
          <a:prstGeom prst="rect">
            <a:avLst/>
          </a:prstGeom>
        </p:spPr>
        <p:txBody>
          <a:bodyPr vert="horz" lIns="91436" tIns="45719" rIns="91436" bIns="45719" rtlCol="0" anchor="t">
            <a:noAutofit/>
          </a:bodyPr>
          <a:lstStyle>
            <a:lvl1pPr marL="342885" indent="-342885" algn="l" defTabSz="457181" rtl="0" eaLnBrk="1" latinLnBrk="0" hangingPunct="1">
              <a:spcBef>
                <a:spcPct val="20000"/>
              </a:spcBef>
              <a:buFont typeface="Arial"/>
              <a:buChar char="•"/>
              <a:defRPr sz="3200" kern="1200">
                <a:solidFill>
                  <a:schemeClr val="bg1"/>
                </a:solidFill>
                <a:latin typeface="+mn-lt"/>
                <a:ea typeface="+mn-ea"/>
                <a:cs typeface="+mn-cs"/>
              </a:defRPr>
            </a:lvl1pPr>
            <a:lvl2pPr marL="742919" indent="-285738" algn="l" defTabSz="457181" rtl="0" eaLnBrk="1" latinLnBrk="0" hangingPunct="1">
              <a:spcBef>
                <a:spcPct val="20000"/>
              </a:spcBef>
              <a:buFont typeface="Arial"/>
              <a:buChar char="–"/>
              <a:defRPr sz="2800" kern="1200">
                <a:solidFill>
                  <a:schemeClr val="bg1"/>
                </a:solidFill>
                <a:latin typeface="+mn-lt"/>
                <a:ea typeface="+mn-ea"/>
                <a:cs typeface="+mn-cs"/>
              </a:defRPr>
            </a:lvl2pPr>
            <a:lvl3pPr marL="1142952" indent="-228591" algn="l" defTabSz="457181" rtl="0" eaLnBrk="1" latinLnBrk="0" hangingPunct="1">
              <a:spcBef>
                <a:spcPct val="20000"/>
              </a:spcBef>
              <a:buFont typeface="Arial"/>
              <a:buChar char="•"/>
              <a:defRPr sz="2400" kern="1200">
                <a:solidFill>
                  <a:schemeClr val="bg1"/>
                </a:solidFill>
                <a:latin typeface="+mn-lt"/>
                <a:ea typeface="+mn-ea"/>
                <a:cs typeface="+mn-cs"/>
              </a:defRPr>
            </a:lvl3pPr>
            <a:lvl4pPr marL="1600133" indent="-228591" algn="l" defTabSz="457181" rtl="0" eaLnBrk="1" latinLnBrk="0" hangingPunct="1">
              <a:spcBef>
                <a:spcPct val="20000"/>
              </a:spcBef>
              <a:buFont typeface="Arial"/>
              <a:buChar char="–"/>
              <a:defRPr sz="2000" kern="1200">
                <a:solidFill>
                  <a:schemeClr val="bg1"/>
                </a:solidFill>
                <a:latin typeface="+mn-lt"/>
                <a:ea typeface="+mn-ea"/>
                <a:cs typeface="+mn-cs"/>
              </a:defRPr>
            </a:lvl4pPr>
            <a:lvl5pPr marL="2057315" indent="-228591" algn="l" defTabSz="457181" rtl="0" eaLnBrk="1" latinLnBrk="0" hangingPunct="1">
              <a:spcBef>
                <a:spcPct val="20000"/>
              </a:spcBef>
              <a:buFont typeface="Arial"/>
              <a:buChar char="»"/>
              <a:defRPr sz="2000" kern="1200">
                <a:solidFill>
                  <a:schemeClr val="bg1"/>
                </a:solidFill>
                <a:latin typeface="+mn-lt"/>
                <a:ea typeface="+mn-ea"/>
                <a:cs typeface="+mn-cs"/>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GB" sz="1200" dirty="0">
                <a:solidFill>
                  <a:srgbClr val="313131"/>
                </a:solidFill>
              </a:rPr>
              <a:t>Event raised at BHOM. In parallel Intelligent Automation Policy triggers (DEMO)</a:t>
            </a:r>
          </a:p>
          <a:p>
            <a:pPr marL="0" indent="0">
              <a:spcBef>
                <a:spcPts val="0"/>
              </a:spcBef>
              <a:buNone/>
              <a:defRPr/>
            </a:pPr>
            <a:endParaRPr lang="en-GB" sz="1400" dirty="0">
              <a:solidFill>
                <a:srgbClr val="313131"/>
              </a:solidFill>
            </a:endParaRPr>
          </a:p>
          <a:p>
            <a:pPr marL="0" indent="0">
              <a:spcBef>
                <a:spcPts val="0"/>
              </a:spcBef>
              <a:buNone/>
              <a:defRPr/>
            </a:pPr>
            <a:endParaRPr lang="en-GB" sz="2400" dirty="0">
              <a:solidFill>
                <a:srgbClr val="313131"/>
              </a:solidFill>
            </a:endParaRPr>
          </a:p>
          <a:p>
            <a:pPr marL="0" indent="0">
              <a:spcBef>
                <a:spcPts val="0"/>
              </a:spcBef>
              <a:buNone/>
              <a:defRPr/>
            </a:pPr>
            <a:endParaRPr lang="en-GB" sz="2400" u="sng" dirty="0">
              <a:solidFill>
                <a:srgbClr val="313131"/>
              </a:solidFill>
            </a:endParaRPr>
          </a:p>
          <a:p>
            <a:pPr marL="0" indent="0">
              <a:spcBef>
                <a:spcPts val="0"/>
              </a:spcBef>
              <a:buNone/>
              <a:defRPr/>
            </a:pPr>
            <a:endParaRPr lang="en-GB" sz="2400" dirty="0">
              <a:solidFill>
                <a:srgbClr val="313131"/>
              </a:solidFill>
            </a:endParaRPr>
          </a:p>
          <a:p>
            <a:pPr marL="0" indent="0">
              <a:spcBef>
                <a:spcPts val="0"/>
              </a:spcBef>
              <a:buNone/>
              <a:defRPr/>
            </a:pPr>
            <a:r>
              <a:rPr lang="en-GB" sz="2400" dirty="0">
                <a:solidFill>
                  <a:srgbClr val="313131"/>
                </a:solidFill>
              </a:rPr>
              <a:t> </a:t>
            </a:r>
          </a:p>
          <a:p>
            <a:pPr marR="0" lvl="1">
              <a:lnSpc>
                <a:spcPct val="100000"/>
              </a:lnSpc>
              <a:spcBef>
                <a:spcPts val="0"/>
              </a:spcBef>
              <a:buClrTx/>
              <a:buSzTx/>
              <a:tabLst/>
              <a:defRPr/>
            </a:pPr>
            <a:endParaRPr lang="en-GB" sz="2000" dirty="0">
              <a:solidFill>
                <a:srgbClr val="313131"/>
              </a:solidFill>
              <a:latin typeface="Calibri"/>
            </a:endParaRPr>
          </a:p>
          <a:p>
            <a:pPr marL="1371542" marR="0" lvl="3" indent="0" algn="l" defTabSz="457181" rtl="0" eaLnBrk="1" fontAlgn="base" latinLnBrk="0" hangingPunct="1">
              <a:lnSpc>
                <a:spcPct val="100000"/>
              </a:lnSpc>
              <a:spcBef>
                <a:spcPct val="20000"/>
              </a:spcBef>
              <a:spcAft>
                <a:spcPct val="0"/>
              </a:spcAft>
              <a:buClrTx/>
              <a:buSzTx/>
              <a:buFont typeface="Arial"/>
              <a:buNone/>
              <a:tabLst/>
              <a:defRPr/>
            </a:pPr>
            <a:endParaRPr kumimoji="0" lang="en-US" sz="1200" b="0" i="0" u="none" strike="noStrike" kern="1200" cap="none" spc="0" normalizeH="0" baseline="0" noProof="0" dirty="0">
              <a:ln>
                <a:noFill/>
              </a:ln>
              <a:solidFill>
                <a:srgbClr val="313131"/>
              </a:solidFill>
              <a:effectLst/>
              <a:uLnTx/>
              <a:uFillTx/>
              <a:latin typeface="Calibri"/>
              <a:ea typeface="+mn-ea"/>
              <a:cs typeface="+mn-cs"/>
            </a:endParaRPr>
          </a:p>
        </p:txBody>
      </p:sp>
      <p:sp>
        <p:nvSpPr>
          <p:cNvPr id="5" name="Content Placeholder 5">
            <a:extLst>
              <a:ext uri="{FF2B5EF4-FFF2-40B4-BE49-F238E27FC236}">
                <a16:creationId xmlns:a16="http://schemas.microsoft.com/office/drawing/2014/main" id="{E4B35CC0-B346-6846-7EE8-1C8A657AC6F7}"/>
              </a:ext>
            </a:extLst>
          </p:cNvPr>
          <p:cNvSpPr txBox="1">
            <a:spLocks/>
          </p:cNvSpPr>
          <p:nvPr/>
        </p:nvSpPr>
        <p:spPr>
          <a:xfrm>
            <a:off x="625884" y="2641916"/>
            <a:ext cx="3358287" cy="247651"/>
          </a:xfrm>
          <a:prstGeom prst="rect">
            <a:avLst/>
          </a:prstGeom>
        </p:spPr>
        <p:txBody>
          <a:bodyPr vert="horz" lIns="91436" tIns="45719" rIns="91436" bIns="45719" rtlCol="0" anchor="t">
            <a:noAutofit/>
          </a:bodyPr>
          <a:lstStyle>
            <a:lvl1pPr marL="342885" indent="-342885" algn="l" defTabSz="457181" rtl="0" eaLnBrk="1" latinLnBrk="0" hangingPunct="1">
              <a:spcBef>
                <a:spcPct val="20000"/>
              </a:spcBef>
              <a:buFont typeface="Arial"/>
              <a:buChar char="•"/>
              <a:defRPr sz="3200" kern="1200">
                <a:solidFill>
                  <a:schemeClr val="bg1"/>
                </a:solidFill>
                <a:latin typeface="+mn-lt"/>
                <a:ea typeface="+mn-ea"/>
                <a:cs typeface="+mn-cs"/>
              </a:defRPr>
            </a:lvl1pPr>
            <a:lvl2pPr marL="742919" indent="-285738" algn="l" defTabSz="457181" rtl="0" eaLnBrk="1" latinLnBrk="0" hangingPunct="1">
              <a:spcBef>
                <a:spcPct val="20000"/>
              </a:spcBef>
              <a:buFont typeface="Arial"/>
              <a:buChar char="–"/>
              <a:defRPr sz="2800" kern="1200">
                <a:solidFill>
                  <a:schemeClr val="bg1"/>
                </a:solidFill>
                <a:latin typeface="+mn-lt"/>
                <a:ea typeface="+mn-ea"/>
                <a:cs typeface="+mn-cs"/>
              </a:defRPr>
            </a:lvl2pPr>
            <a:lvl3pPr marL="1142952" indent="-228591" algn="l" defTabSz="457181" rtl="0" eaLnBrk="1" latinLnBrk="0" hangingPunct="1">
              <a:spcBef>
                <a:spcPct val="20000"/>
              </a:spcBef>
              <a:buFont typeface="Arial"/>
              <a:buChar char="•"/>
              <a:defRPr sz="2400" kern="1200">
                <a:solidFill>
                  <a:schemeClr val="bg1"/>
                </a:solidFill>
                <a:latin typeface="+mn-lt"/>
                <a:ea typeface="+mn-ea"/>
                <a:cs typeface="+mn-cs"/>
              </a:defRPr>
            </a:lvl3pPr>
            <a:lvl4pPr marL="1600133" indent="-228591" algn="l" defTabSz="457181" rtl="0" eaLnBrk="1" latinLnBrk="0" hangingPunct="1">
              <a:spcBef>
                <a:spcPct val="20000"/>
              </a:spcBef>
              <a:buFont typeface="Arial"/>
              <a:buChar char="–"/>
              <a:defRPr sz="2000" kern="1200">
                <a:solidFill>
                  <a:schemeClr val="bg1"/>
                </a:solidFill>
                <a:latin typeface="+mn-lt"/>
                <a:ea typeface="+mn-ea"/>
                <a:cs typeface="+mn-cs"/>
              </a:defRPr>
            </a:lvl4pPr>
            <a:lvl5pPr marL="2057315" indent="-228591" algn="l" defTabSz="457181" rtl="0" eaLnBrk="1" latinLnBrk="0" hangingPunct="1">
              <a:spcBef>
                <a:spcPct val="20000"/>
              </a:spcBef>
              <a:buFont typeface="Arial"/>
              <a:buChar char="»"/>
              <a:defRPr sz="2000" kern="1200">
                <a:solidFill>
                  <a:schemeClr val="bg1"/>
                </a:solidFill>
                <a:latin typeface="+mn-lt"/>
                <a:ea typeface="+mn-ea"/>
                <a:cs typeface="+mn-cs"/>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GB" sz="1200" dirty="0">
                <a:solidFill>
                  <a:srgbClr val="313131"/>
                </a:solidFill>
              </a:rPr>
              <a:t>IA Policy executed successfully.</a:t>
            </a:r>
          </a:p>
          <a:p>
            <a:pPr marL="0" indent="0">
              <a:spcBef>
                <a:spcPts val="0"/>
              </a:spcBef>
              <a:buNone/>
              <a:defRPr/>
            </a:pPr>
            <a:endParaRPr lang="en-GB" sz="1400" dirty="0">
              <a:solidFill>
                <a:srgbClr val="313131"/>
              </a:solidFill>
            </a:endParaRPr>
          </a:p>
          <a:p>
            <a:pPr marL="0" indent="0">
              <a:spcBef>
                <a:spcPts val="0"/>
              </a:spcBef>
              <a:buNone/>
              <a:defRPr/>
            </a:pPr>
            <a:endParaRPr lang="en-GB" sz="2400" dirty="0">
              <a:solidFill>
                <a:srgbClr val="313131"/>
              </a:solidFill>
            </a:endParaRPr>
          </a:p>
          <a:p>
            <a:pPr marL="0" indent="0">
              <a:spcBef>
                <a:spcPts val="0"/>
              </a:spcBef>
              <a:buNone/>
              <a:defRPr/>
            </a:pPr>
            <a:endParaRPr lang="en-GB" sz="2400" dirty="0">
              <a:solidFill>
                <a:srgbClr val="313131"/>
              </a:solidFill>
            </a:endParaRPr>
          </a:p>
          <a:p>
            <a:pPr marL="0" indent="0">
              <a:spcBef>
                <a:spcPts val="0"/>
              </a:spcBef>
              <a:buNone/>
              <a:defRPr/>
            </a:pPr>
            <a:endParaRPr lang="en-GB" sz="2400" dirty="0">
              <a:solidFill>
                <a:srgbClr val="313131"/>
              </a:solidFill>
            </a:endParaRPr>
          </a:p>
          <a:p>
            <a:pPr marL="0" indent="0">
              <a:spcBef>
                <a:spcPts val="0"/>
              </a:spcBef>
              <a:buNone/>
              <a:defRPr/>
            </a:pPr>
            <a:r>
              <a:rPr lang="en-GB" sz="2400" dirty="0">
                <a:solidFill>
                  <a:srgbClr val="313131"/>
                </a:solidFill>
              </a:rPr>
              <a:t> </a:t>
            </a:r>
          </a:p>
          <a:p>
            <a:pPr marR="0" lvl="1">
              <a:lnSpc>
                <a:spcPct val="100000"/>
              </a:lnSpc>
              <a:spcBef>
                <a:spcPts val="0"/>
              </a:spcBef>
              <a:buClrTx/>
              <a:buSzTx/>
              <a:tabLst/>
              <a:defRPr/>
            </a:pPr>
            <a:endParaRPr lang="en-GB" sz="2000" dirty="0">
              <a:solidFill>
                <a:srgbClr val="313131"/>
              </a:solidFill>
              <a:latin typeface="Calibri"/>
            </a:endParaRPr>
          </a:p>
          <a:p>
            <a:pPr marL="1371542" marR="0" lvl="3" indent="0" algn="l" defTabSz="457181" rtl="0" eaLnBrk="1" fontAlgn="base" latinLnBrk="0" hangingPunct="1">
              <a:lnSpc>
                <a:spcPct val="100000"/>
              </a:lnSpc>
              <a:spcBef>
                <a:spcPct val="20000"/>
              </a:spcBef>
              <a:spcAft>
                <a:spcPct val="0"/>
              </a:spcAft>
              <a:buClrTx/>
              <a:buSzTx/>
              <a:buFont typeface="Arial"/>
              <a:buNone/>
              <a:tabLst/>
              <a:defRPr/>
            </a:pPr>
            <a:endParaRPr kumimoji="0" lang="en-US" sz="1200" b="0" i="0" u="none" strike="noStrike" kern="1200" cap="none" spc="0" normalizeH="0" baseline="0" noProof="0" dirty="0">
              <a:ln>
                <a:noFill/>
              </a:ln>
              <a:solidFill>
                <a:srgbClr val="313131"/>
              </a:solidFill>
              <a:effectLst/>
              <a:uLnTx/>
              <a:uFillTx/>
              <a:latin typeface="Calibri"/>
              <a:ea typeface="+mn-ea"/>
              <a:cs typeface="+mn-cs"/>
            </a:endParaRPr>
          </a:p>
        </p:txBody>
      </p:sp>
      <p:sp>
        <p:nvSpPr>
          <p:cNvPr id="6" name="Content Placeholder 5">
            <a:extLst>
              <a:ext uri="{FF2B5EF4-FFF2-40B4-BE49-F238E27FC236}">
                <a16:creationId xmlns:a16="http://schemas.microsoft.com/office/drawing/2014/main" id="{8313678D-7F9F-A5D4-8C70-86C4CDC1DAED}"/>
              </a:ext>
            </a:extLst>
          </p:cNvPr>
          <p:cNvSpPr txBox="1">
            <a:spLocks/>
          </p:cNvSpPr>
          <p:nvPr/>
        </p:nvSpPr>
        <p:spPr>
          <a:xfrm>
            <a:off x="612648" y="3323085"/>
            <a:ext cx="9492051" cy="272188"/>
          </a:xfrm>
          <a:prstGeom prst="rect">
            <a:avLst/>
          </a:prstGeom>
        </p:spPr>
        <p:txBody>
          <a:bodyPr vert="horz" lIns="91436" tIns="45719" rIns="91436" bIns="45719" rtlCol="0" anchor="t">
            <a:noAutofit/>
          </a:bodyPr>
          <a:lstStyle>
            <a:lvl1pPr marL="342885" indent="-342885" algn="l" defTabSz="457181" rtl="0" eaLnBrk="1" latinLnBrk="0" hangingPunct="1">
              <a:spcBef>
                <a:spcPct val="20000"/>
              </a:spcBef>
              <a:buFont typeface="Arial"/>
              <a:buChar char="•"/>
              <a:defRPr sz="3200" kern="1200">
                <a:solidFill>
                  <a:schemeClr val="bg1"/>
                </a:solidFill>
                <a:latin typeface="+mn-lt"/>
                <a:ea typeface="+mn-ea"/>
                <a:cs typeface="+mn-cs"/>
              </a:defRPr>
            </a:lvl1pPr>
            <a:lvl2pPr marL="742919" indent="-285738" algn="l" defTabSz="457181" rtl="0" eaLnBrk="1" latinLnBrk="0" hangingPunct="1">
              <a:spcBef>
                <a:spcPct val="20000"/>
              </a:spcBef>
              <a:buFont typeface="Arial"/>
              <a:buChar char="–"/>
              <a:defRPr sz="2800" kern="1200">
                <a:solidFill>
                  <a:schemeClr val="bg1"/>
                </a:solidFill>
                <a:latin typeface="+mn-lt"/>
                <a:ea typeface="+mn-ea"/>
                <a:cs typeface="+mn-cs"/>
              </a:defRPr>
            </a:lvl2pPr>
            <a:lvl3pPr marL="1142952" indent="-228591" algn="l" defTabSz="457181" rtl="0" eaLnBrk="1" latinLnBrk="0" hangingPunct="1">
              <a:spcBef>
                <a:spcPct val="20000"/>
              </a:spcBef>
              <a:buFont typeface="Arial"/>
              <a:buChar char="•"/>
              <a:defRPr sz="2400" kern="1200">
                <a:solidFill>
                  <a:schemeClr val="bg1"/>
                </a:solidFill>
                <a:latin typeface="+mn-lt"/>
                <a:ea typeface="+mn-ea"/>
                <a:cs typeface="+mn-cs"/>
              </a:defRPr>
            </a:lvl3pPr>
            <a:lvl4pPr marL="1600133" indent="-228591" algn="l" defTabSz="457181" rtl="0" eaLnBrk="1" latinLnBrk="0" hangingPunct="1">
              <a:spcBef>
                <a:spcPct val="20000"/>
              </a:spcBef>
              <a:buFont typeface="Arial"/>
              <a:buChar char="–"/>
              <a:defRPr sz="2000" kern="1200">
                <a:solidFill>
                  <a:schemeClr val="bg1"/>
                </a:solidFill>
                <a:latin typeface="+mn-lt"/>
                <a:ea typeface="+mn-ea"/>
                <a:cs typeface="+mn-cs"/>
              </a:defRPr>
            </a:lvl4pPr>
            <a:lvl5pPr marL="2057315" indent="-228591" algn="l" defTabSz="457181" rtl="0" eaLnBrk="1" latinLnBrk="0" hangingPunct="1">
              <a:spcBef>
                <a:spcPct val="20000"/>
              </a:spcBef>
              <a:buFont typeface="Arial"/>
              <a:buChar char="»"/>
              <a:defRPr sz="2000" kern="1200">
                <a:solidFill>
                  <a:schemeClr val="bg1"/>
                </a:solidFill>
                <a:latin typeface="+mn-lt"/>
                <a:ea typeface="+mn-ea"/>
                <a:cs typeface="+mn-cs"/>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GB" sz="1200" dirty="0">
                <a:solidFill>
                  <a:srgbClr val="313131"/>
                </a:solidFill>
              </a:rPr>
              <a:t>Print Spooler service restarted automatically on the Windows Server and the event got closed in BHOM  </a:t>
            </a:r>
          </a:p>
          <a:p>
            <a:pPr marL="0" indent="0">
              <a:spcBef>
                <a:spcPts val="0"/>
              </a:spcBef>
              <a:buNone/>
              <a:defRPr/>
            </a:pPr>
            <a:endParaRPr lang="en-GB" sz="1400" dirty="0">
              <a:solidFill>
                <a:srgbClr val="313131"/>
              </a:solidFill>
            </a:endParaRPr>
          </a:p>
          <a:p>
            <a:pPr marL="0" indent="0">
              <a:spcBef>
                <a:spcPts val="0"/>
              </a:spcBef>
              <a:buNone/>
              <a:defRPr/>
            </a:pPr>
            <a:endParaRPr lang="en-GB" sz="2400" dirty="0">
              <a:solidFill>
                <a:srgbClr val="313131"/>
              </a:solidFill>
            </a:endParaRPr>
          </a:p>
          <a:p>
            <a:pPr marL="0" indent="0">
              <a:spcBef>
                <a:spcPts val="0"/>
              </a:spcBef>
              <a:buNone/>
              <a:defRPr/>
            </a:pPr>
            <a:endParaRPr lang="en-GB" sz="2400" dirty="0">
              <a:solidFill>
                <a:srgbClr val="313131"/>
              </a:solidFill>
            </a:endParaRPr>
          </a:p>
          <a:p>
            <a:pPr marL="0" indent="0">
              <a:spcBef>
                <a:spcPts val="0"/>
              </a:spcBef>
              <a:buNone/>
              <a:defRPr/>
            </a:pPr>
            <a:endParaRPr lang="en-GB" sz="2400" dirty="0">
              <a:solidFill>
                <a:srgbClr val="313131"/>
              </a:solidFill>
            </a:endParaRPr>
          </a:p>
          <a:p>
            <a:pPr marL="0" indent="0">
              <a:spcBef>
                <a:spcPts val="0"/>
              </a:spcBef>
              <a:buNone/>
              <a:defRPr/>
            </a:pPr>
            <a:r>
              <a:rPr lang="en-GB" sz="2400" dirty="0">
                <a:solidFill>
                  <a:srgbClr val="313131"/>
                </a:solidFill>
              </a:rPr>
              <a:t> </a:t>
            </a:r>
          </a:p>
          <a:p>
            <a:pPr marR="0" lvl="1">
              <a:lnSpc>
                <a:spcPct val="100000"/>
              </a:lnSpc>
              <a:spcBef>
                <a:spcPts val="0"/>
              </a:spcBef>
              <a:buClrTx/>
              <a:buSzTx/>
              <a:tabLst/>
              <a:defRPr/>
            </a:pPr>
            <a:endParaRPr lang="en-GB" sz="2000" dirty="0">
              <a:solidFill>
                <a:srgbClr val="313131"/>
              </a:solidFill>
              <a:latin typeface="Calibri"/>
            </a:endParaRPr>
          </a:p>
          <a:p>
            <a:pPr marL="1371542" marR="0" lvl="3" indent="0" algn="l" defTabSz="457181" rtl="0" eaLnBrk="1" fontAlgn="base" latinLnBrk="0" hangingPunct="1">
              <a:lnSpc>
                <a:spcPct val="100000"/>
              </a:lnSpc>
              <a:spcBef>
                <a:spcPct val="20000"/>
              </a:spcBef>
              <a:spcAft>
                <a:spcPct val="0"/>
              </a:spcAft>
              <a:buClrTx/>
              <a:buSzTx/>
              <a:buFont typeface="Arial"/>
              <a:buNone/>
              <a:tabLst/>
              <a:defRPr/>
            </a:pPr>
            <a:endParaRPr kumimoji="0" lang="en-US" sz="1200" b="0" i="0" u="none" strike="noStrike" kern="1200" cap="none" spc="0" normalizeH="0" baseline="0" noProof="0" dirty="0">
              <a:ln>
                <a:noFill/>
              </a:ln>
              <a:solidFill>
                <a:srgbClr val="313131"/>
              </a:solidFill>
              <a:effectLst/>
              <a:uLnTx/>
              <a:uFillTx/>
              <a:latin typeface="Calibri"/>
              <a:ea typeface="+mn-ea"/>
              <a:cs typeface="+mn-cs"/>
            </a:endParaRPr>
          </a:p>
        </p:txBody>
      </p:sp>
    </p:spTree>
    <p:extLst>
      <p:ext uri="{BB962C8B-B14F-4D97-AF65-F5344CB8AC3E}">
        <p14:creationId xmlns:p14="http://schemas.microsoft.com/office/powerpoint/2010/main" val="27578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5A13C2BE-AFAC-494F-B2DA-79CB143CCC36}"/>
              </a:ext>
            </a:extLst>
          </p:cNvPr>
          <p:cNvSpPr txBox="1">
            <a:spLocks/>
          </p:cNvSpPr>
          <p:nvPr/>
        </p:nvSpPr>
        <p:spPr>
          <a:xfrm>
            <a:off x="2789907" y="136525"/>
            <a:ext cx="7526299" cy="703008"/>
          </a:xfrm>
          <a:prstGeom prst="rect">
            <a:avLst/>
          </a:prstGeom>
        </p:spPr>
        <p:txBody>
          <a:bodyPr/>
          <a:lstStyle>
            <a:lvl1pPr algn="l" defTabSz="457101" rtl="0" eaLnBrk="1" latinLnBrk="0" hangingPunct="1">
              <a:spcBef>
                <a:spcPct val="0"/>
              </a:spcBef>
              <a:buNone/>
              <a:defRPr lang="en-US" sz="4200" b="1" kern="1200" cap="none" baseline="0" dirty="0">
                <a:solidFill>
                  <a:srgbClr val="0093C9"/>
                </a:solidFill>
                <a:latin typeface="+mn-lt"/>
                <a:ea typeface="+mn-ea"/>
                <a:cs typeface="+mn-cs"/>
              </a:defRPr>
            </a:lvl1pPr>
          </a:lstStyle>
          <a:p>
            <a:pPr marL="0" marR="0" lvl="0" indent="0" algn="l" defTabSz="457101" rtl="0" eaLnBrk="1" fontAlgn="auto" latinLnBrk="0" hangingPunct="1">
              <a:lnSpc>
                <a:spcPct val="100000"/>
              </a:lnSpc>
              <a:spcBef>
                <a:spcPct val="0"/>
              </a:spcBef>
              <a:spcAft>
                <a:spcPts val="0"/>
              </a:spcAft>
              <a:buClrTx/>
              <a:buSzTx/>
              <a:buFontTx/>
              <a:buNone/>
              <a:tabLst/>
              <a:defRPr/>
            </a:pPr>
            <a:r>
              <a:rPr lang="en-US" sz="3200" dirty="0">
                <a:solidFill>
                  <a:prstClr val="white"/>
                </a:solidFill>
                <a:latin typeface="Calibri"/>
              </a:rPr>
              <a:t>PATROL® Agent TSOM and BHOM </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04AFA6C9-CB7D-28D2-FFB2-49B4CE8FF59C}"/>
              </a:ext>
            </a:extLst>
          </p:cNvPr>
          <p:cNvSpPr>
            <a:spLocks noGrp="1"/>
          </p:cNvSpPr>
          <p:nvPr>
            <p:ph type="title"/>
          </p:nvPr>
        </p:nvSpPr>
        <p:spPr>
          <a:xfrm>
            <a:off x="369818" y="302268"/>
            <a:ext cx="8512926" cy="537266"/>
          </a:xfrm>
        </p:spPr>
        <p:txBody>
          <a:bodyPr/>
          <a:lstStyle/>
          <a:p>
            <a:r>
              <a:rPr lang="en-US" sz="3200" dirty="0"/>
              <a:t>Intelligent Automation – Policy Execution History</a:t>
            </a:r>
          </a:p>
        </p:txBody>
      </p:sp>
      <p:sp>
        <p:nvSpPr>
          <p:cNvPr id="2" name="Footer Placeholder 1">
            <a:extLst>
              <a:ext uri="{FF2B5EF4-FFF2-40B4-BE49-F238E27FC236}">
                <a16:creationId xmlns:a16="http://schemas.microsoft.com/office/drawing/2014/main" id="{C3A26980-1885-4D2F-93DA-BCC9E946FF69}"/>
              </a:ext>
            </a:extLst>
          </p:cNvPr>
          <p:cNvSpPr>
            <a:spLocks noGrp="1"/>
          </p:cNvSpPr>
          <p:nvPr>
            <p:ph type="ftr" sz="quarter" idx="3"/>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A7A99D"/>
                </a:solidFill>
                <a:effectLst/>
                <a:uLnTx/>
                <a:uFillTx/>
                <a:latin typeface="Calibri" panose="020F0502020204030204" pitchFamily="34" charset="0"/>
                <a:ea typeface="+mn-ea"/>
                <a:cs typeface="Arial" panose="020B0604020202020204" pitchFamily="34" charset="0"/>
              </a:rPr>
              <a:t>© Copyright 2023 BMC Software, Inc.</a:t>
            </a:r>
          </a:p>
        </p:txBody>
      </p:sp>
      <p:sp>
        <p:nvSpPr>
          <p:cNvPr id="20" name="Content Placeholder 5">
            <a:extLst>
              <a:ext uri="{FF2B5EF4-FFF2-40B4-BE49-F238E27FC236}">
                <a16:creationId xmlns:a16="http://schemas.microsoft.com/office/drawing/2014/main" id="{0B93F0C6-B368-43F2-BB2B-C8614DC53288}"/>
              </a:ext>
            </a:extLst>
          </p:cNvPr>
          <p:cNvSpPr txBox="1">
            <a:spLocks/>
          </p:cNvSpPr>
          <p:nvPr/>
        </p:nvSpPr>
        <p:spPr>
          <a:xfrm>
            <a:off x="625884" y="782320"/>
            <a:ext cx="11271476" cy="5165344"/>
          </a:xfrm>
          <a:prstGeom prst="rect">
            <a:avLst/>
          </a:prstGeom>
        </p:spPr>
        <p:txBody>
          <a:bodyPr vert="horz" lIns="91436" tIns="45719" rIns="91436" bIns="45719" rtlCol="0" anchor="t">
            <a:noAutofit/>
          </a:bodyPr>
          <a:lstStyle>
            <a:lvl1pPr marL="342885" indent="-342885" algn="l" defTabSz="457181" rtl="0" eaLnBrk="1" latinLnBrk="0" hangingPunct="1">
              <a:spcBef>
                <a:spcPct val="20000"/>
              </a:spcBef>
              <a:buFont typeface="Arial"/>
              <a:buChar char="•"/>
              <a:defRPr sz="3200" kern="1200">
                <a:solidFill>
                  <a:schemeClr val="bg1"/>
                </a:solidFill>
                <a:latin typeface="+mn-lt"/>
                <a:ea typeface="+mn-ea"/>
                <a:cs typeface="+mn-cs"/>
              </a:defRPr>
            </a:lvl1pPr>
            <a:lvl2pPr marL="742919" indent="-285738" algn="l" defTabSz="457181" rtl="0" eaLnBrk="1" latinLnBrk="0" hangingPunct="1">
              <a:spcBef>
                <a:spcPct val="20000"/>
              </a:spcBef>
              <a:buFont typeface="Arial"/>
              <a:buChar char="–"/>
              <a:defRPr sz="2800" kern="1200">
                <a:solidFill>
                  <a:schemeClr val="bg1"/>
                </a:solidFill>
                <a:latin typeface="+mn-lt"/>
                <a:ea typeface="+mn-ea"/>
                <a:cs typeface="+mn-cs"/>
              </a:defRPr>
            </a:lvl2pPr>
            <a:lvl3pPr marL="1142952" indent="-228591" algn="l" defTabSz="457181" rtl="0" eaLnBrk="1" latinLnBrk="0" hangingPunct="1">
              <a:spcBef>
                <a:spcPct val="20000"/>
              </a:spcBef>
              <a:buFont typeface="Arial"/>
              <a:buChar char="•"/>
              <a:defRPr sz="2400" kern="1200">
                <a:solidFill>
                  <a:schemeClr val="bg1"/>
                </a:solidFill>
                <a:latin typeface="+mn-lt"/>
                <a:ea typeface="+mn-ea"/>
                <a:cs typeface="+mn-cs"/>
              </a:defRPr>
            </a:lvl3pPr>
            <a:lvl4pPr marL="1600133" indent="-228591" algn="l" defTabSz="457181" rtl="0" eaLnBrk="1" latinLnBrk="0" hangingPunct="1">
              <a:spcBef>
                <a:spcPct val="20000"/>
              </a:spcBef>
              <a:buFont typeface="Arial"/>
              <a:buChar char="–"/>
              <a:defRPr sz="2000" kern="1200">
                <a:solidFill>
                  <a:schemeClr val="bg1"/>
                </a:solidFill>
                <a:latin typeface="+mn-lt"/>
                <a:ea typeface="+mn-ea"/>
                <a:cs typeface="+mn-cs"/>
              </a:defRPr>
            </a:lvl4pPr>
            <a:lvl5pPr marL="2057315" indent="-228591" algn="l" defTabSz="457181" rtl="0" eaLnBrk="1" latinLnBrk="0" hangingPunct="1">
              <a:spcBef>
                <a:spcPct val="20000"/>
              </a:spcBef>
              <a:buFont typeface="Arial"/>
              <a:buChar char="»"/>
              <a:defRPr sz="2000" kern="1200">
                <a:solidFill>
                  <a:schemeClr val="bg1"/>
                </a:solidFill>
                <a:latin typeface="+mn-lt"/>
                <a:ea typeface="+mn-ea"/>
                <a:cs typeface="+mn-cs"/>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endParaRPr lang="en-GB" sz="2400" dirty="0">
              <a:solidFill>
                <a:srgbClr val="313131"/>
              </a:solidFill>
            </a:endParaRPr>
          </a:p>
          <a:p>
            <a:pPr marR="0" lvl="1">
              <a:lnSpc>
                <a:spcPct val="100000"/>
              </a:lnSpc>
              <a:spcBef>
                <a:spcPts val="0"/>
              </a:spcBef>
              <a:buClrTx/>
              <a:buSzTx/>
              <a:tabLst/>
              <a:defRPr/>
            </a:pPr>
            <a:endParaRPr lang="en-GB" sz="2000" dirty="0">
              <a:solidFill>
                <a:srgbClr val="313131"/>
              </a:solidFill>
              <a:latin typeface="Calibri"/>
            </a:endParaRPr>
          </a:p>
          <a:p>
            <a:pPr marL="1371542" marR="0" lvl="3" indent="0" algn="l" defTabSz="457181" rtl="0" eaLnBrk="1" fontAlgn="base" latinLnBrk="0" hangingPunct="1">
              <a:lnSpc>
                <a:spcPct val="100000"/>
              </a:lnSpc>
              <a:spcBef>
                <a:spcPct val="20000"/>
              </a:spcBef>
              <a:spcAft>
                <a:spcPct val="0"/>
              </a:spcAft>
              <a:buClrTx/>
              <a:buSzTx/>
              <a:buFont typeface="Arial"/>
              <a:buNone/>
              <a:tabLst/>
              <a:defRPr/>
            </a:pPr>
            <a:endParaRPr kumimoji="0" lang="en-US" sz="1200" b="0" i="0" u="none" strike="noStrike" kern="1200" cap="none" spc="0" normalizeH="0" baseline="0" noProof="0" dirty="0">
              <a:ln>
                <a:noFill/>
              </a:ln>
              <a:solidFill>
                <a:srgbClr val="313131"/>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77F8267C-EB33-1DD8-B3DC-ACD5832D011B}"/>
              </a:ext>
            </a:extLst>
          </p:cNvPr>
          <p:cNvPicPr>
            <a:picLocks noChangeAspect="1"/>
          </p:cNvPicPr>
          <p:nvPr/>
        </p:nvPicPr>
        <p:blipFill>
          <a:blip r:embed="rId3"/>
          <a:stretch>
            <a:fillRect/>
          </a:stretch>
        </p:blipFill>
        <p:spPr>
          <a:xfrm>
            <a:off x="612648" y="1534457"/>
            <a:ext cx="9992377" cy="4608614"/>
          </a:xfrm>
          <a:prstGeom prst="rect">
            <a:avLst/>
          </a:prstGeom>
        </p:spPr>
      </p:pic>
      <p:sp>
        <p:nvSpPr>
          <p:cNvPr id="4" name="TextBox 3">
            <a:extLst>
              <a:ext uri="{FF2B5EF4-FFF2-40B4-BE49-F238E27FC236}">
                <a16:creationId xmlns:a16="http://schemas.microsoft.com/office/drawing/2014/main" id="{5799C5AB-6C68-244A-615C-15ABACF56B00}"/>
              </a:ext>
            </a:extLst>
          </p:cNvPr>
          <p:cNvSpPr txBox="1"/>
          <p:nvPr/>
        </p:nvSpPr>
        <p:spPr>
          <a:xfrm>
            <a:off x="625884" y="1033107"/>
            <a:ext cx="9423185" cy="307777"/>
          </a:xfrm>
          <a:prstGeom prst="rect">
            <a:avLst/>
          </a:prstGeom>
          <a:noFill/>
        </p:spPr>
        <p:txBody>
          <a:bodyPr wrap="square" rtlCol="0">
            <a:spAutoFit/>
          </a:bodyPr>
          <a:lstStyle/>
          <a:p>
            <a:r>
              <a:rPr lang="en-US" sz="1400" dirty="0"/>
              <a:t>Shows successful execution of IA policy in restarting the service </a:t>
            </a:r>
          </a:p>
        </p:txBody>
      </p:sp>
    </p:spTree>
    <p:extLst>
      <p:ext uri="{BB962C8B-B14F-4D97-AF65-F5344CB8AC3E}">
        <p14:creationId xmlns:p14="http://schemas.microsoft.com/office/powerpoint/2010/main" val="100911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D5728-71AD-6547-81C6-A67F6EE51758}"/>
              </a:ext>
            </a:extLst>
          </p:cNvPr>
          <p:cNvSpPr>
            <a:spLocks noGrp="1"/>
          </p:cNvSpPr>
          <p:nvPr>
            <p:ph sz="quarter" idx="11"/>
          </p:nvPr>
        </p:nvSpPr>
        <p:spPr>
          <a:xfrm>
            <a:off x="612648" y="878347"/>
            <a:ext cx="11274552" cy="5662153"/>
          </a:xfrm>
        </p:spPr>
        <p:txBody>
          <a:bodyPr/>
          <a:lstStyle/>
          <a:p>
            <a:r>
              <a:rPr lang="en-US" dirty="0"/>
              <a:t>BMC Helix Operations Management deployment for On-Prem</a:t>
            </a:r>
          </a:p>
          <a:p>
            <a:pPr>
              <a:spcBef>
                <a:spcPts val="0"/>
              </a:spcBef>
            </a:pPr>
            <a:r>
              <a:rPr lang="en-US" sz="1800" u="sng" dirty="0">
                <a:solidFill>
                  <a:srgbClr val="00B0F0"/>
                </a:solidFill>
                <a:hlinkClick r:id="rId3"/>
              </a:rPr>
              <a:t>https://docs.bmc.com/docs/itomdeploy23102/home-1197511539.html</a:t>
            </a:r>
            <a:r>
              <a:rPr lang="en-US" sz="1800" u="sng" dirty="0">
                <a:solidFill>
                  <a:srgbClr val="00B0F0"/>
                </a:solidFill>
              </a:rPr>
              <a:t> </a:t>
            </a:r>
          </a:p>
          <a:p>
            <a:pPr>
              <a:spcBef>
                <a:spcPts val="0"/>
              </a:spcBef>
            </a:pPr>
            <a:endParaRPr lang="en-US" sz="1800" u="sng" dirty="0">
              <a:solidFill>
                <a:srgbClr val="00B0F0"/>
              </a:solidFill>
            </a:endParaRPr>
          </a:p>
          <a:p>
            <a:pPr>
              <a:spcBef>
                <a:spcPts val="0"/>
              </a:spcBef>
            </a:pPr>
            <a:r>
              <a:rPr lang="en-US" dirty="0"/>
              <a:t>BMC Education</a:t>
            </a:r>
          </a:p>
          <a:p>
            <a:pPr>
              <a:spcBef>
                <a:spcPts val="0"/>
              </a:spcBef>
            </a:pPr>
            <a:r>
              <a:rPr lang="en-US" sz="1800" u="sng" dirty="0">
                <a:solidFill>
                  <a:srgbClr val="00B0F0"/>
                </a:solidFill>
                <a:hlinkClick r:id="rId4"/>
              </a:rPr>
              <a:t>https://www.bmc.com/education/training-and-certification.html</a:t>
            </a:r>
            <a:endParaRPr lang="en-US" sz="1800" u="sng" dirty="0">
              <a:solidFill>
                <a:srgbClr val="00B0F0"/>
              </a:solidFill>
            </a:endParaRPr>
          </a:p>
          <a:p>
            <a:pPr>
              <a:spcBef>
                <a:spcPts val="0"/>
              </a:spcBef>
            </a:pPr>
            <a:endParaRPr lang="en-US" sz="1800" u="sng" dirty="0">
              <a:solidFill>
                <a:srgbClr val="00B0F0"/>
              </a:solidFill>
            </a:endParaRPr>
          </a:p>
          <a:p>
            <a:pPr>
              <a:spcBef>
                <a:spcPts val="0"/>
              </a:spcBef>
            </a:pPr>
            <a:r>
              <a:rPr lang="en-US" dirty="0"/>
              <a:t>BMC Helix Operations Management</a:t>
            </a:r>
          </a:p>
          <a:p>
            <a:pPr>
              <a:spcBef>
                <a:spcPts val="0"/>
              </a:spcBef>
            </a:pPr>
            <a:r>
              <a:rPr lang="en-US" sz="1800" u="sng" dirty="0">
                <a:solidFill>
                  <a:srgbClr val="00B0F0"/>
                </a:solidFill>
                <a:hlinkClick r:id="rId5"/>
              </a:rPr>
              <a:t>https://docs.bmc.com/docs/helixoperationsmanagement/232/home-1195093435.html</a:t>
            </a:r>
            <a:r>
              <a:rPr lang="en-US" sz="1800" u="sng" dirty="0">
                <a:solidFill>
                  <a:srgbClr val="00B0F0"/>
                </a:solidFill>
              </a:rPr>
              <a:t> </a:t>
            </a:r>
          </a:p>
          <a:p>
            <a:pPr>
              <a:spcBef>
                <a:spcPts val="0"/>
              </a:spcBef>
            </a:pPr>
            <a:endParaRPr lang="en-US" dirty="0"/>
          </a:p>
          <a:p>
            <a:pPr>
              <a:spcBef>
                <a:spcPts val="0"/>
              </a:spcBef>
            </a:pPr>
            <a:r>
              <a:rPr lang="en-US" dirty="0"/>
              <a:t>BMC Helix AIOps</a:t>
            </a:r>
          </a:p>
          <a:p>
            <a:pPr>
              <a:spcBef>
                <a:spcPts val="0"/>
              </a:spcBef>
            </a:pPr>
            <a:r>
              <a:rPr lang="en-US" sz="1800" u="sng" dirty="0">
                <a:solidFill>
                  <a:srgbClr val="00B0F0"/>
                </a:solidFill>
                <a:hlinkClick r:id="rId6"/>
              </a:rPr>
              <a:t>https://docs.bmc.com/docs/helixaiops/231/home-1161784950.html</a:t>
            </a:r>
            <a:r>
              <a:rPr lang="en-US" sz="1800" u="sng" dirty="0">
                <a:solidFill>
                  <a:srgbClr val="00B0F0"/>
                </a:solidFill>
              </a:rPr>
              <a:t> </a:t>
            </a:r>
          </a:p>
          <a:p>
            <a:pPr>
              <a:spcBef>
                <a:spcPts val="0"/>
              </a:spcBef>
            </a:pPr>
            <a:endParaRPr lang="en-US" sz="1800" u="sng" dirty="0">
              <a:solidFill>
                <a:srgbClr val="00B0F0"/>
              </a:solidFill>
            </a:endParaRPr>
          </a:p>
          <a:p>
            <a:pPr>
              <a:spcBef>
                <a:spcPts val="0"/>
              </a:spcBef>
            </a:pPr>
            <a:r>
              <a:rPr lang="en-US" dirty="0"/>
              <a:t>BMC Patrol Agent 23.1 for BHOM</a:t>
            </a:r>
          </a:p>
          <a:p>
            <a:pPr>
              <a:spcBef>
                <a:spcPts val="0"/>
              </a:spcBef>
            </a:pPr>
            <a:r>
              <a:rPr lang="en-US" sz="1800" u="sng" dirty="0">
                <a:solidFill>
                  <a:srgbClr val="00B0F0"/>
                </a:solidFill>
                <a:hlinkClick r:id="rId7"/>
              </a:rPr>
              <a:t>https://docs.bmc.com/docs/display/PABHOM231/Migrating+PATROL+Agents</a:t>
            </a:r>
            <a:r>
              <a:rPr lang="en-US" sz="1800" u="sng" dirty="0">
                <a:solidFill>
                  <a:srgbClr val="00B0F0"/>
                </a:solidFill>
              </a:rPr>
              <a:t> </a:t>
            </a:r>
          </a:p>
          <a:p>
            <a:pPr>
              <a:spcBef>
                <a:spcPts val="0"/>
              </a:spcBef>
            </a:pPr>
            <a:endParaRPr lang="en-US" sz="1800" u="sng" dirty="0">
              <a:solidFill>
                <a:srgbClr val="00B0F0"/>
              </a:solidFill>
            </a:endParaRPr>
          </a:p>
          <a:p>
            <a:pPr>
              <a:spcBef>
                <a:spcPts val="0"/>
              </a:spcBef>
            </a:pPr>
            <a:r>
              <a:rPr lang="en-US" dirty="0"/>
              <a:t>Udemy &amp; Linux Foundation Certified Kubernetes Administrator</a:t>
            </a:r>
          </a:p>
          <a:p>
            <a:pPr>
              <a:spcBef>
                <a:spcPts val="0"/>
              </a:spcBef>
            </a:pPr>
            <a:r>
              <a:rPr lang="en-US" sz="1800" u="sng" dirty="0">
                <a:solidFill>
                  <a:srgbClr val="00B0F0"/>
                </a:solidFill>
                <a:hlinkClick r:id="rId8"/>
              </a:rPr>
              <a:t>https://www.udemy.com/course/certified-kubernetes-administrator-with-practice-tests</a:t>
            </a:r>
            <a:endParaRPr lang="en-US" sz="1800" u="sng" dirty="0">
              <a:solidFill>
                <a:srgbClr val="00B0F0"/>
              </a:solidFill>
            </a:endParaRPr>
          </a:p>
          <a:p>
            <a:pPr>
              <a:spcBef>
                <a:spcPts val="0"/>
              </a:spcBef>
            </a:pPr>
            <a:r>
              <a:rPr lang="en-US" sz="1800" u="sng" dirty="0">
                <a:solidFill>
                  <a:srgbClr val="00B0F0"/>
                </a:solidFill>
              </a:rPr>
              <a:t>https://training.linuxfoundation.org/certification/certified-kubernetes-administrator-cka/</a:t>
            </a:r>
            <a:endParaRPr lang="en-US" b="0" dirty="0">
              <a:solidFill>
                <a:schemeClr val="tx1"/>
              </a:solidFill>
            </a:endParaRPr>
          </a:p>
        </p:txBody>
      </p:sp>
      <p:sp>
        <p:nvSpPr>
          <p:cNvPr id="3" name="Title 2">
            <a:extLst>
              <a:ext uri="{FF2B5EF4-FFF2-40B4-BE49-F238E27FC236}">
                <a16:creationId xmlns:a16="http://schemas.microsoft.com/office/drawing/2014/main" id="{C4DE0A2B-22F0-4640-A6EF-ADA93997C2C0}"/>
              </a:ext>
            </a:extLst>
          </p:cNvPr>
          <p:cNvSpPr>
            <a:spLocks noGrp="1"/>
          </p:cNvSpPr>
          <p:nvPr>
            <p:ph type="title"/>
          </p:nvPr>
        </p:nvSpPr>
        <p:spPr>
          <a:xfrm>
            <a:off x="612648" y="214274"/>
            <a:ext cx="10961225" cy="801859"/>
          </a:xfrm>
        </p:spPr>
        <p:txBody>
          <a:bodyPr/>
          <a:lstStyle/>
          <a:p>
            <a:r>
              <a:rPr lang="en-US" dirty="0"/>
              <a:t>References</a:t>
            </a:r>
          </a:p>
        </p:txBody>
      </p:sp>
      <p:sp>
        <p:nvSpPr>
          <p:cNvPr id="4" name="Footer Placeholder 3">
            <a:extLst>
              <a:ext uri="{FF2B5EF4-FFF2-40B4-BE49-F238E27FC236}">
                <a16:creationId xmlns:a16="http://schemas.microsoft.com/office/drawing/2014/main" id="{29ECBE90-F3AA-B248-8571-4C4F9DCA299B}"/>
              </a:ext>
            </a:extLst>
          </p:cNvPr>
          <p:cNvSpPr>
            <a:spLocks noGrp="1"/>
          </p:cNvSpPr>
          <p:nvPr>
            <p:ph type="ftr" sz="quarter" idx="3"/>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A7A99D"/>
                </a:solidFill>
                <a:effectLst/>
                <a:uLnTx/>
                <a:uFillTx/>
                <a:latin typeface="Calibri" panose="020F0502020204030204" pitchFamily="34" charset="0"/>
                <a:ea typeface="+mn-ea"/>
                <a:cs typeface="Arial" panose="020B0604020202020204" pitchFamily="34" charset="0"/>
              </a:rPr>
              <a:t>© Copyright 2023 BMC Software, Inc.</a:t>
            </a:r>
          </a:p>
        </p:txBody>
      </p:sp>
    </p:spTree>
    <p:extLst>
      <p:ext uri="{BB962C8B-B14F-4D97-AF65-F5344CB8AC3E}">
        <p14:creationId xmlns:p14="http://schemas.microsoft.com/office/powerpoint/2010/main" val="385077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rgbClr val="0091DC">
                <a:alpha val="86000"/>
              </a:srgbClr>
            </a:gs>
            <a:gs pos="100000">
              <a:srgbClr val="0069C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B179-19E3-6C36-E2E3-207B593C56E4}"/>
              </a:ext>
            </a:extLst>
          </p:cNvPr>
          <p:cNvSpPr>
            <a:spLocks noGrp="1"/>
          </p:cNvSpPr>
          <p:nvPr>
            <p:ph type="title"/>
          </p:nvPr>
        </p:nvSpPr>
        <p:spPr>
          <a:xfrm>
            <a:off x="3394737" y="2770134"/>
            <a:ext cx="4761200" cy="2511980"/>
          </a:xfrm>
        </p:spPr>
        <p:txBody>
          <a:bodyPr>
            <a:normAutofit/>
          </a:bodyPr>
          <a:lstStyle/>
          <a:p>
            <a:pPr algn="ctr"/>
            <a:r>
              <a:rPr lang="en-US" sz="8000" dirty="0"/>
              <a:t>DEMO</a:t>
            </a:r>
          </a:p>
        </p:txBody>
      </p:sp>
    </p:spTree>
    <p:extLst>
      <p:ext uri="{BB962C8B-B14F-4D97-AF65-F5344CB8AC3E}">
        <p14:creationId xmlns:p14="http://schemas.microsoft.com/office/powerpoint/2010/main" val="3298376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09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F79BD09-385A-4CFC-8E49-F639192AAEE3}"/>
              </a:ext>
            </a:extLst>
          </p:cNvPr>
          <p:cNvSpPr txBox="1"/>
          <p:nvPr/>
        </p:nvSpPr>
        <p:spPr>
          <a:xfrm>
            <a:off x="5912273" y="367573"/>
            <a:ext cx="51460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600" b="1" i="0" u="none" strike="noStrike" kern="1200" cap="none" spc="0" normalizeH="0" baseline="0" noProof="0" dirty="0">
                <a:ln>
                  <a:noFill/>
                </a:ln>
                <a:solidFill>
                  <a:srgbClr val="0093C9"/>
                </a:solidFill>
                <a:effectLst/>
                <a:uLnTx/>
                <a:uFillTx/>
                <a:latin typeface="Calibri" panose="020F0502020204030204"/>
                <a:ea typeface="+mn-ea"/>
                <a:cs typeface="Arial" panose="020B0604020202020204" pitchFamily="34" charset="0"/>
              </a:rPr>
              <a:t>Agenda</a:t>
            </a:r>
            <a:endParaRPr kumimoji="0" lang="en-US" sz="3600" b="1" i="0" u="none" strike="noStrike" kern="1200" cap="none" spc="0" normalizeH="0" baseline="0" noProof="0" dirty="0">
              <a:ln>
                <a:noFill/>
              </a:ln>
              <a:solidFill>
                <a:srgbClr val="0093C9"/>
              </a:solidFill>
              <a:effectLst/>
              <a:highlight>
                <a:srgbClr val="FFFF00"/>
              </a:highlight>
              <a:uLnTx/>
              <a:uFillTx/>
              <a:latin typeface="Calibri" panose="020F0502020204030204"/>
              <a:ea typeface="+mn-ea"/>
              <a:cs typeface="Arial" panose="020B0604020202020204" pitchFamily="34" charset="0"/>
            </a:endParaRPr>
          </a:p>
        </p:txBody>
      </p:sp>
      <p:pic>
        <p:nvPicPr>
          <p:cNvPr id="20" name="Picture 19" descr="A person sitting at a table using a computer&#10;&#10;Description automatically generated">
            <a:extLst>
              <a:ext uri="{FF2B5EF4-FFF2-40B4-BE49-F238E27FC236}">
                <a16:creationId xmlns:a16="http://schemas.microsoft.com/office/drawing/2014/main" id="{9B989916-7968-4B28-8C25-D78A9F37956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5229910" cy="6858000"/>
          </a:xfrm>
          <a:prstGeom prst="rect">
            <a:avLst/>
          </a:prstGeom>
        </p:spPr>
      </p:pic>
      <p:sp>
        <p:nvSpPr>
          <p:cNvPr id="21" name="Content Placeholder 3">
            <a:extLst>
              <a:ext uri="{FF2B5EF4-FFF2-40B4-BE49-F238E27FC236}">
                <a16:creationId xmlns:a16="http://schemas.microsoft.com/office/drawing/2014/main" id="{562BAA14-B7ED-47C6-B8E5-CDA19C379EB4}"/>
              </a:ext>
            </a:extLst>
          </p:cNvPr>
          <p:cNvSpPr txBox="1">
            <a:spLocks/>
          </p:cNvSpPr>
          <p:nvPr/>
        </p:nvSpPr>
        <p:spPr>
          <a:xfrm>
            <a:off x="5433593" y="1464879"/>
            <a:ext cx="6313908" cy="3353769"/>
          </a:xfrm>
          <a:prstGeom prst="rect">
            <a:avLst/>
          </a:prstGeom>
        </p:spPr>
        <p:txBody>
          <a:bodyPr vert="horz" lIns="0" tIns="45720" rIns="91440" bIns="45720" rtlCol="0" anchor="t">
            <a:normAutofit fontScale="92500" lnSpcReduction="20000"/>
          </a:bodyPr>
          <a:lstStyle>
            <a:lvl1pPr marL="0" indent="0" algn="l" defTabSz="457101" rtl="0" eaLnBrk="1" latinLnBrk="0" hangingPunct="1">
              <a:spcBef>
                <a:spcPts val="600"/>
              </a:spcBef>
              <a:spcAft>
                <a:spcPts val="0"/>
              </a:spcAft>
              <a:buFont typeface="Arial"/>
              <a:buNone/>
              <a:defRPr sz="2400" b="1" kern="1200">
                <a:solidFill>
                  <a:schemeClr val="tx2"/>
                </a:solidFill>
                <a:latin typeface="+mn-lt"/>
                <a:ea typeface="+mn-ea"/>
                <a:cs typeface="+mn-cs"/>
              </a:defRPr>
            </a:lvl1pPr>
            <a:lvl2pPr marL="742797" indent="-285690" algn="l" defTabSz="457101" rtl="0" eaLnBrk="1" latinLnBrk="0" hangingPunct="1">
              <a:spcBef>
                <a:spcPts val="600"/>
              </a:spcBef>
              <a:spcAft>
                <a:spcPts val="0"/>
              </a:spcAft>
              <a:buFont typeface="Arial" panose="020B0604020202020204" pitchFamily="34" charset="0"/>
              <a:buChar char="•"/>
              <a:defRPr sz="2000" kern="1200">
                <a:solidFill>
                  <a:schemeClr val="tx2"/>
                </a:solidFill>
                <a:latin typeface="+mn-lt"/>
                <a:ea typeface="+mn-ea"/>
                <a:cs typeface="+mn-cs"/>
              </a:defRPr>
            </a:lvl2pPr>
            <a:lvl3pPr marL="1142760" indent="-228553" algn="l" defTabSz="457101" rtl="0" eaLnBrk="1" latinLnBrk="0" hangingPunct="1">
              <a:spcBef>
                <a:spcPts val="600"/>
              </a:spcBef>
              <a:spcAft>
                <a:spcPts val="0"/>
              </a:spcAft>
              <a:buFont typeface="Courier New" panose="02070309020205020404" pitchFamily="49" charset="0"/>
              <a:buChar char="o"/>
              <a:defRPr sz="1800" kern="1200">
                <a:solidFill>
                  <a:schemeClr val="tx2"/>
                </a:solidFill>
                <a:latin typeface="+mn-lt"/>
                <a:ea typeface="+mn-ea"/>
                <a:cs typeface="+mn-cs"/>
              </a:defRPr>
            </a:lvl3pPr>
            <a:lvl4pPr marL="1599867" indent="-228553" algn="l" defTabSz="457101" rtl="0" eaLnBrk="1" latinLnBrk="0" hangingPunct="1">
              <a:spcBef>
                <a:spcPts val="600"/>
              </a:spcBef>
              <a:spcAft>
                <a:spcPts val="0"/>
              </a:spcAft>
              <a:buFont typeface="Arial"/>
              <a:buChar char="–"/>
              <a:defRPr sz="1600" kern="1200">
                <a:solidFill>
                  <a:schemeClr val="tx2"/>
                </a:solidFill>
                <a:latin typeface="+mn-lt"/>
                <a:ea typeface="+mn-ea"/>
                <a:cs typeface="+mn-cs"/>
              </a:defRPr>
            </a:lvl4pPr>
            <a:lvl5pPr marL="2056971" indent="-228553" algn="l" defTabSz="457101" rtl="0" eaLnBrk="1" latinLnBrk="0" hangingPunct="1">
              <a:spcBef>
                <a:spcPts val="600"/>
              </a:spcBef>
              <a:spcAft>
                <a:spcPts val="0"/>
              </a:spcAft>
              <a:buFont typeface="Arial"/>
              <a:buChar char="»"/>
              <a:defRPr sz="16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342900" lvl="0" indent="-342900">
              <a:spcAft>
                <a:spcPts val="1000"/>
              </a:spcAft>
              <a:buFont typeface="Wingdings" panose="05000000000000000000" pitchFamily="2" charset="2"/>
              <a:buChar char="§"/>
              <a:defRPr/>
            </a:pPr>
            <a:r>
              <a:rPr lang="en-US" sz="2800" dirty="0">
                <a:solidFill>
                  <a:srgbClr val="313131"/>
                </a:solidFill>
                <a:latin typeface="Calibri"/>
              </a:rPr>
              <a:t>Overview</a:t>
            </a:r>
          </a:p>
          <a:p>
            <a:pPr marL="342900" lvl="0" indent="-342900">
              <a:spcAft>
                <a:spcPts val="1000"/>
              </a:spcAft>
              <a:buFont typeface="Wingdings" panose="05000000000000000000" pitchFamily="2" charset="2"/>
              <a:buChar char="§"/>
              <a:defRPr/>
            </a:pPr>
            <a:r>
              <a:rPr lang="en-US" sz="2800" dirty="0">
                <a:solidFill>
                  <a:srgbClr val="313131"/>
                </a:solidFill>
                <a:latin typeface="Calibri"/>
              </a:rPr>
              <a:t>Use Case</a:t>
            </a:r>
          </a:p>
          <a:p>
            <a:pPr marL="342900" marR="0" lvl="0" indent="-342900" algn="l" defTabSz="457101" rtl="0" eaLnBrk="1" fontAlgn="base" latinLnBrk="0" hangingPunct="1">
              <a:lnSpc>
                <a:spcPct val="100000"/>
              </a:lnSpc>
              <a:spcBef>
                <a:spcPts val="600"/>
              </a:spcBef>
              <a:spcAft>
                <a:spcPts val="1000"/>
              </a:spcAft>
              <a:buClrTx/>
              <a:buSzTx/>
              <a:buFont typeface="Wingdings" panose="05000000000000000000" pitchFamily="2" charset="2"/>
              <a:buChar char="§"/>
              <a:tabLst/>
              <a:defRPr/>
            </a:pPr>
            <a:r>
              <a:rPr lang="en-US" sz="2800" dirty="0">
                <a:solidFill>
                  <a:srgbClr val="313131"/>
                </a:solidFill>
                <a:latin typeface="Calibri"/>
              </a:rPr>
              <a:t>TSO EO Runbook Configuration</a:t>
            </a:r>
          </a:p>
          <a:p>
            <a:pPr marL="342900" marR="0" lvl="0" indent="-342900" algn="l" defTabSz="457101" rtl="0" eaLnBrk="1" fontAlgn="base" latinLnBrk="0" hangingPunct="1">
              <a:lnSpc>
                <a:spcPct val="100000"/>
              </a:lnSpc>
              <a:spcBef>
                <a:spcPts val="600"/>
              </a:spcBef>
              <a:spcAft>
                <a:spcPts val="1000"/>
              </a:spcAft>
              <a:buClrTx/>
              <a:buSzTx/>
              <a:buFont typeface="Wingdings" panose="05000000000000000000" pitchFamily="2" charset="2"/>
              <a:buChar char="§"/>
              <a:tabLst/>
              <a:defRPr/>
            </a:pPr>
            <a:r>
              <a:rPr lang="en-US" sz="2800" dirty="0">
                <a:solidFill>
                  <a:srgbClr val="313131"/>
                </a:solidFill>
                <a:latin typeface="Calibri"/>
              </a:rPr>
              <a:t>Intelligent Automation Configuration</a:t>
            </a:r>
          </a:p>
          <a:p>
            <a:pPr marL="342900" marR="0" lvl="0" indent="-342900" algn="l" defTabSz="457101" rtl="0" eaLnBrk="1" fontAlgn="base" latinLnBrk="0" hangingPunct="1">
              <a:lnSpc>
                <a:spcPct val="100000"/>
              </a:lnSpc>
              <a:spcBef>
                <a:spcPts val="600"/>
              </a:spcBef>
              <a:spcAft>
                <a:spcPts val="1000"/>
              </a:spcAft>
              <a:buClrTx/>
              <a:buSzTx/>
              <a:buFont typeface="Wingdings" panose="05000000000000000000" pitchFamily="2" charset="2"/>
              <a:buChar char="§"/>
              <a:tabLst/>
              <a:defRPr/>
            </a:pPr>
            <a:r>
              <a:rPr lang="en-US" sz="2800" dirty="0">
                <a:solidFill>
                  <a:srgbClr val="313131"/>
                </a:solidFill>
                <a:latin typeface="Calibri"/>
              </a:rPr>
              <a:t>End-to-End use case</a:t>
            </a:r>
          </a:p>
          <a:p>
            <a:pPr marL="342900" marR="0" lvl="0" indent="-342900" algn="l" defTabSz="457101" rtl="0" eaLnBrk="1" fontAlgn="base" latinLnBrk="0" hangingPunct="1">
              <a:lnSpc>
                <a:spcPct val="100000"/>
              </a:lnSpc>
              <a:spcBef>
                <a:spcPts val="600"/>
              </a:spcBef>
              <a:spcAft>
                <a:spcPts val="1000"/>
              </a:spcAft>
              <a:buClrTx/>
              <a:buSzTx/>
              <a:buFont typeface="Wingdings" panose="05000000000000000000" pitchFamily="2" charset="2"/>
              <a:buChar char="§"/>
              <a:tabLst/>
              <a:defRPr/>
            </a:pPr>
            <a:r>
              <a:rPr lang="en-US" sz="2800" dirty="0">
                <a:solidFill>
                  <a:srgbClr val="313131"/>
                </a:solidFill>
              </a:rPr>
              <a:t>References</a:t>
            </a:r>
          </a:p>
          <a:p>
            <a:pPr marR="0" lvl="0" algn="l" defTabSz="457101" rtl="0" eaLnBrk="1" fontAlgn="base" latinLnBrk="0" hangingPunct="1">
              <a:lnSpc>
                <a:spcPct val="100000"/>
              </a:lnSpc>
              <a:spcBef>
                <a:spcPts val="600"/>
              </a:spcBef>
              <a:spcAft>
                <a:spcPts val="1000"/>
              </a:spcAft>
              <a:buClrTx/>
              <a:buSzTx/>
              <a:tabLst/>
              <a:defRPr/>
            </a:pPr>
            <a:endParaRPr lang="en-US" sz="2800" dirty="0">
              <a:solidFill>
                <a:srgbClr val="313131"/>
              </a:solidFill>
            </a:endParaRPr>
          </a:p>
          <a:p>
            <a:pPr marL="342900" marR="0" lvl="0" indent="-342900" algn="l" defTabSz="457101" rtl="0" eaLnBrk="1" fontAlgn="base" latinLnBrk="0" hangingPunct="1">
              <a:lnSpc>
                <a:spcPct val="100000"/>
              </a:lnSpc>
              <a:spcBef>
                <a:spcPts val="600"/>
              </a:spcBef>
              <a:spcAft>
                <a:spcPts val="0"/>
              </a:spcAft>
              <a:buClrTx/>
              <a:buSzTx/>
              <a:buFont typeface="Wingdings" panose="05000000000000000000" pitchFamily="2" charset="2"/>
              <a:buChar char="§"/>
              <a:tabLst/>
              <a:defRPr/>
            </a:pPr>
            <a:endParaRPr kumimoji="0" lang="en-US" sz="2800" b="0" i="0" u="none" strike="noStrike" kern="1200" cap="none" spc="0" normalizeH="0" baseline="0" noProof="0" dirty="0">
              <a:ln>
                <a:noFill/>
              </a:ln>
              <a:solidFill>
                <a:srgbClr val="313131"/>
              </a:solidFill>
              <a:effectLst/>
              <a:uLnTx/>
              <a:uFillTx/>
              <a:latin typeface="Calibri"/>
              <a:ea typeface="+mn-ea"/>
              <a:cs typeface="Calibri"/>
            </a:endParaRPr>
          </a:p>
          <a:p>
            <a:pPr marL="0" marR="0" lvl="0" indent="0" algn="l" defTabSz="457101" rtl="0" eaLnBrk="1" fontAlgn="base" latinLnBrk="0" hangingPunct="1">
              <a:lnSpc>
                <a:spcPct val="100000"/>
              </a:lnSpc>
              <a:spcBef>
                <a:spcPts val="600"/>
              </a:spcBef>
              <a:spcAft>
                <a:spcPts val="0"/>
              </a:spcAft>
              <a:buClrTx/>
              <a:buSzTx/>
              <a:buFont typeface="Arial"/>
              <a:buNone/>
              <a:tabLst/>
              <a:defRPr/>
            </a:pPr>
            <a:endParaRPr kumimoji="0" lang="en-US" sz="2400" b="1" i="0" u="none" strike="noStrike" kern="1200" cap="none" spc="0" normalizeH="0" baseline="0" noProof="0" dirty="0">
              <a:ln>
                <a:noFill/>
              </a:ln>
              <a:solidFill>
                <a:srgbClr val="313131"/>
              </a:solidFill>
              <a:effectLst/>
              <a:uLnTx/>
              <a:uFillTx/>
              <a:latin typeface="Calibri"/>
              <a:ea typeface="+mn-ea"/>
              <a:cs typeface="+mn-cs"/>
            </a:endParaRPr>
          </a:p>
          <a:p>
            <a:pPr marL="0" marR="0" lvl="0" indent="0" algn="l" defTabSz="457101" rtl="0" eaLnBrk="1" fontAlgn="base" latinLnBrk="0" hangingPunct="1">
              <a:lnSpc>
                <a:spcPct val="100000"/>
              </a:lnSpc>
              <a:spcBef>
                <a:spcPts val="600"/>
              </a:spcBef>
              <a:spcAft>
                <a:spcPts val="0"/>
              </a:spcAft>
              <a:buClrTx/>
              <a:buSzTx/>
              <a:buFont typeface="Arial"/>
              <a:buNone/>
              <a:tabLst/>
              <a:defRPr/>
            </a:pPr>
            <a:endParaRPr kumimoji="0" lang="en-US" sz="2400" b="1" i="0" u="none" strike="noStrike" kern="1200" cap="none" spc="0" normalizeH="0" baseline="0" noProof="0" dirty="0">
              <a:ln>
                <a:noFill/>
              </a:ln>
              <a:solidFill>
                <a:srgbClr val="313131"/>
              </a:solidFill>
              <a:effectLst/>
              <a:uLnTx/>
              <a:uFillTx/>
              <a:latin typeface="Calibri"/>
              <a:ea typeface="+mn-ea"/>
              <a:cs typeface="+mn-cs"/>
            </a:endParaRPr>
          </a:p>
          <a:p>
            <a:pPr marL="0" marR="0" lvl="0" indent="0" algn="l" defTabSz="457101" rtl="0" eaLnBrk="1" fontAlgn="base" latinLnBrk="0" hangingPunct="1">
              <a:lnSpc>
                <a:spcPct val="100000"/>
              </a:lnSpc>
              <a:spcBef>
                <a:spcPts val="600"/>
              </a:spcBef>
              <a:spcAft>
                <a:spcPts val="0"/>
              </a:spcAft>
              <a:buClrTx/>
              <a:buSzTx/>
              <a:buFont typeface="Arial"/>
              <a:buNone/>
              <a:tabLst/>
              <a:defRPr/>
            </a:pPr>
            <a:endParaRPr kumimoji="0" lang="en-US" sz="2400" b="1" i="0" u="none" strike="noStrike" kern="1200" cap="none" spc="0" normalizeH="0" baseline="0" noProof="0" dirty="0">
              <a:ln>
                <a:noFill/>
              </a:ln>
              <a:solidFill>
                <a:srgbClr val="313131"/>
              </a:solidFill>
              <a:effectLst/>
              <a:uLnTx/>
              <a:uFillTx/>
              <a:latin typeface="Calibri"/>
              <a:ea typeface="+mn-ea"/>
              <a:cs typeface="+mn-cs"/>
            </a:endParaRPr>
          </a:p>
          <a:p>
            <a:pPr marL="0" marR="0" lvl="0" indent="0" algn="l" defTabSz="457101" rtl="0" eaLnBrk="1" fontAlgn="base" latinLnBrk="0" hangingPunct="1">
              <a:lnSpc>
                <a:spcPct val="100000"/>
              </a:lnSpc>
              <a:spcBef>
                <a:spcPts val="600"/>
              </a:spcBef>
              <a:spcAft>
                <a:spcPts val="0"/>
              </a:spcAft>
              <a:buClrTx/>
              <a:buSzTx/>
              <a:buFont typeface="Arial"/>
              <a:buNone/>
              <a:tabLst/>
              <a:defRPr/>
            </a:pPr>
            <a:endParaRPr kumimoji="0" lang="en-US" sz="2400" b="1" i="0" u="none" strike="noStrike" kern="1200" cap="none" spc="0" normalizeH="0" baseline="0" noProof="0" dirty="0">
              <a:ln>
                <a:noFill/>
              </a:ln>
              <a:solidFill>
                <a:srgbClr val="313131"/>
              </a:solidFill>
              <a:effectLst/>
              <a:uLnTx/>
              <a:uFillTx/>
              <a:latin typeface="Calibri"/>
              <a:ea typeface="+mn-ea"/>
              <a:cs typeface="Calibri"/>
            </a:endParaRPr>
          </a:p>
          <a:p>
            <a:pPr marL="342900" marR="0" lvl="0" indent="-342900" algn="l" defTabSz="457101" rtl="0" eaLnBrk="1" fontAlgn="base" latinLnBrk="0" hangingPunct="1">
              <a:lnSpc>
                <a:spcPct val="100000"/>
              </a:lnSpc>
              <a:spcBef>
                <a:spcPts val="600"/>
              </a:spcBef>
              <a:spcAft>
                <a:spcPts val="0"/>
              </a:spcAft>
              <a:buClrTx/>
              <a:buSzTx/>
              <a:buFontTx/>
              <a:buChar char="-"/>
              <a:tabLst/>
              <a:defRPr/>
            </a:pPr>
            <a:endParaRPr kumimoji="0" lang="en-US" sz="2400" b="1" i="0" u="none" strike="noStrike" kern="1200" cap="none" spc="0" normalizeH="0" baseline="0" noProof="0" dirty="0">
              <a:ln>
                <a:noFill/>
              </a:ln>
              <a:solidFill>
                <a:srgbClr val="313131"/>
              </a:solidFill>
              <a:effectLst/>
              <a:uLnTx/>
              <a:uFillTx/>
              <a:latin typeface="Calibri"/>
              <a:ea typeface="+mn-ea"/>
              <a:cs typeface="Calibri"/>
            </a:endParaRPr>
          </a:p>
        </p:txBody>
      </p:sp>
      <p:grpSp>
        <p:nvGrpSpPr>
          <p:cNvPr id="22" name="Graphic 6">
            <a:extLst>
              <a:ext uri="{FF2B5EF4-FFF2-40B4-BE49-F238E27FC236}">
                <a16:creationId xmlns:a16="http://schemas.microsoft.com/office/drawing/2014/main" id="{8E95119B-270B-4D3D-A661-6FF342270FB0}"/>
              </a:ext>
            </a:extLst>
          </p:cNvPr>
          <p:cNvGrpSpPr/>
          <p:nvPr/>
        </p:nvGrpSpPr>
        <p:grpSpPr>
          <a:xfrm>
            <a:off x="-5169736" y="3252614"/>
            <a:ext cx="9132027" cy="7210769"/>
            <a:chOff x="5113154" y="10981"/>
            <a:chExt cx="7404628" cy="5846792"/>
          </a:xfrm>
        </p:grpSpPr>
        <p:sp>
          <p:nvSpPr>
            <p:cNvPr id="23" name="Freeform: Shape 22">
              <a:extLst>
                <a:ext uri="{FF2B5EF4-FFF2-40B4-BE49-F238E27FC236}">
                  <a16:creationId xmlns:a16="http://schemas.microsoft.com/office/drawing/2014/main" id="{5C9F5981-8C16-4B70-A39D-48B0AE5BA901}"/>
                </a:ext>
              </a:extLst>
            </p:cNvPr>
            <p:cNvSpPr/>
            <p:nvPr/>
          </p:nvSpPr>
          <p:spPr>
            <a:xfrm>
              <a:off x="6063598" y="2099825"/>
              <a:ext cx="5503739" cy="3757948"/>
            </a:xfrm>
            <a:custGeom>
              <a:avLst/>
              <a:gdLst>
                <a:gd name="connsiteX0" fmla="*/ 665752 w 5503739"/>
                <a:gd name="connsiteY0" fmla="*/ 3757948 h 3757948"/>
                <a:gd name="connsiteX1" fmla="*/ 90918 w 5503739"/>
                <a:gd name="connsiteY1" fmla="*/ 3428288 h 3757948"/>
                <a:gd name="connsiteX2" fmla="*/ 329615 w 5503739"/>
                <a:gd name="connsiteY2" fmla="*/ 2518650 h 3757948"/>
                <a:gd name="connsiteX3" fmla="*/ 4503184 w 5503739"/>
                <a:gd name="connsiteY3" fmla="*/ 90918 h 3757948"/>
                <a:gd name="connsiteX4" fmla="*/ 5412822 w 5503739"/>
                <a:gd name="connsiteY4" fmla="*/ 329615 h 3757948"/>
                <a:gd name="connsiteX5" fmla="*/ 5174126 w 5503739"/>
                <a:gd name="connsiteY5" fmla="*/ 1239252 h 3757948"/>
                <a:gd name="connsiteX6" fmla="*/ 1000651 w 5503739"/>
                <a:gd name="connsiteY6" fmla="*/ 3667080 h 3757948"/>
                <a:gd name="connsiteX7" fmla="*/ 665752 w 5503739"/>
                <a:gd name="connsiteY7" fmla="*/ 3757948 h 375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3739" h="3757948">
                  <a:moveTo>
                    <a:pt x="665752" y="3757948"/>
                  </a:moveTo>
                  <a:cubicBezTo>
                    <a:pt x="437152" y="3757948"/>
                    <a:pt x="214648" y="3639933"/>
                    <a:pt x="90918" y="3428288"/>
                  </a:cubicBezTo>
                  <a:cubicBezTo>
                    <a:pt x="-94343" y="3111201"/>
                    <a:pt x="12528" y="2703912"/>
                    <a:pt x="329615" y="2518650"/>
                  </a:cubicBezTo>
                  <a:lnTo>
                    <a:pt x="4503184" y="90918"/>
                  </a:lnTo>
                  <a:cubicBezTo>
                    <a:pt x="4820272" y="-94343"/>
                    <a:pt x="5227561" y="12528"/>
                    <a:pt x="5412822" y="329615"/>
                  </a:cubicBezTo>
                  <a:cubicBezTo>
                    <a:pt x="5598083" y="646702"/>
                    <a:pt x="5491213" y="1053991"/>
                    <a:pt x="5174126" y="1239252"/>
                  </a:cubicBezTo>
                  <a:lnTo>
                    <a:pt x="1000651" y="3667080"/>
                  </a:lnTo>
                  <a:cubicBezTo>
                    <a:pt x="895209" y="3728707"/>
                    <a:pt x="779766" y="3757948"/>
                    <a:pt x="665752" y="3757948"/>
                  </a:cubicBezTo>
                  <a:close/>
                </a:path>
              </a:pathLst>
            </a:custGeom>
            <a:gradFill>
              <a:gsLst>
                <a:gs pos="41000">
                  <a:schemeClr val="accent6">
                    <a:alpha val="59000"/>
                  </a:schemeClr>
                </a:gs>
                <a:gs pos="19000">
                  <a:schemeClr val="accent2">
                    <a:alpha val="45000"/>
                  </a:schemeClr>
                </a:gs>
              </a:gsLst>
              <a:path path="circle">
                <a:fillToRect l="50000" t="50000" r="50000" b="50000"/>
              </a:path>
            </a:gradFill>
            <a:ln w="9525" cap="flat">
              <a:noFill/>
              <a:prstDash val="solid"/>
              <a:miter/>
            </a:ln>
          </p:spPr>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4" name="Freeform: Shape 23">
              <a:extLst>
                <a:ext uri="{FF2B5EF4-FFF2-40B4-BE49-F238E27FC236}">
                  <a16:creationId xmlns:a16="http://schemas.microsoft.com/office/drawing/2014/main" id="{19F91ADE-5E6F-4ADB-9E3E-3677BD0168CB}"/>
                </a:ext>
              </a:extLst>
            </p:cNvPr>
            <p:cNvSpPr/>
            <p:nvPr/>
          </p:nvSpPr>
          <p:spPr>
            <a:xfrm>
              <a:off x="8277153" y="10981"/>
              <a:ext cx="4240629" cy="3031190"/>
            </a:xfrm>
            <a:custGeom>
              <a:avLst/>
              <a:gdLst>
                <a:gd name="connsiteX0" fmla="*/ 3574878 w 4240629"/>
                <a:gd name="connsiteY0" fmla="*/ 0 h 3031190"/>
                <a:gd name="connsiteX1" fmla="*/ 4149711 w 4240629"/>
                <a:gd name="connsiteY1" fmla="*/ 329660 h 3031190"/>
                <a:gd name="connsiteX2" fmla="*/ 3911015 w 4240629"/>
                <a:gd name="connsiteY2" fmla="*/ 1239298 h 3031190"/>
                <a:gd name="connsiteX3" fmla="*/ 1000556 w 4240629"/>
                <a:gd name="connsiteY3" fmla="*/ 2940272 h 3031190"/>
                <a:gd name="connsiteX4" fmla="*/ 90918 w 4240629"/>
                <a:gd name="connsiteY4" fmla="*/ 2701576 h 3031190"/>
                <a:gd name="connsiteX5" fmla="*/ 329615 w 4240629"/>
                <a:gd name="connsiteY5" fmla="*/ 1791938 h 3031190"/>
                <a:gd name="connsiteX6" fmla="*/ 3239978 w 4240629"/>
                <a:gd name="connsiteY6" fmla="*/ 90964 h 3031190"/>
                <a:gd name="connsiteX7" fmla="*/ 3574878 w 4240629"/>
                <a:gd name="connsiteY7" fmla="*/ 0 h 303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0629" h="3031190">
                  <a:moveTo>
                    <a:pt x="3574878" y="0"/>
                  </a:moveTo>
                  <a:cubicBezTo>
                    <a:pt x="3803478" y="0"/>
                    <a:pt x="4025982" y="118015"/>
                    <a:pt x="4149711" y="329660"/>
                  </a:cubicBezTo>
                  <a:cubicBezTo>
                    <a:pt x="4334973" y="646748"/>
                    <a:pt x="4228103" y="1054037"/>
                    <a:pt x="3911015" y="1239298"/>
                  </a:cubicBezTo>
                  <a:lnTo>
                    <a:pt x="1000556" y="2940272"/>
                  </a:lnTo>
                  <a:cubicBezTo>
                    <a:pt x="683469" y="3125534"/>
                    <a:pt x="276180" y="3018663"/>
                    <a:pt x="90918" y="2701576"/>
                  </a:cubicBezTo>
                  <a:cubicBezTo>
                    <a:pt x="-94343" y="2384489"/>
                    <a:pt x="12528" y="1977200"/>
                    <a:pt x="329615" y="1791938"/>
                  </a:cubicBezTo>
                  <a:lnTo>
                    <a:pt x="3239978" y="90964"/>
                  </a:lnTo>
                  <a:cubicBezTo>
                    <a:pt x="3345420" y="29337"/>
                    <a:pt x="3460959" y="0"/>
                    <a:pt x="3574878" y="0"/>
                  </a:cubicBezTo>
                  <a:close/>
                </a:path>
              </a:pathLst>
            </a:custGeom>
            <a:gradFill>
              <a:gsLst>
                <a:gs pos="0">
                  <a:schemeClr val="accent6">
                    <a:alpha val="6000"/>
                  </a:schemeClr>
                </a:gs>
                <a:gs pos="100000">
                  <a:schemeClr val="accent2">
                    <a:alpha val="50000"/>
                  </a:schemeClr>
                </a:gs>
              </a:gsLst>
              <a:path path="circle">
                <a:fillToRect l="50000" t="50000" r="50000" b="50000"/>
              </a:path>
            </a:gradFill>
            <a:ln w="9525" cap="flat">
              <a:noFill/>
              <a:prstDash val="solid"/>
              <a:miter/>
            </a:ln>
          </p:spPr>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5" name="Freeform: Shape 24">
              <a:extLst>
                <a:ext uri="{FF2B5EF4-FFF2-40B4-BE49-F238E27FC236}">
                  <a16:creationId xmlns:a16="http://schemas.microsoft.com/office/drawing/2014/main" id="{C8B4AA84-75B1-4C6B-B0C3-CACFE6009BFA}"/>
                </a:ext>
              </a:extLst>
            </p:cNvPr>
            <p:cNvSpPr/>
            <p:nvPr/>
          </p:nvSpPr>
          <p:spPr>
            <a:xfrm>
              <a:off x="5113154" y="1280787"/>
              <a:ext cx="6531975" cy="4339568"/>
            </a:xfrm>
            <a:custGeom>
              <a:avLst/>
              <a:gdLst>
                <a:gd name="connsiteX0" fmla="*/ 3574878 w 4240629"/>
                <a:gd name="connsiteY0" fmla="*/ 0 h 3031190"/>
                <a:gd name="connsiteX1" fmla="*/ 4149711 w 4240629"/>
                <a:gd name="connsiteY1" fmla="*/ 329660 h 3031190"/>
                <a:gd name="connsiteX2" fmla="*/ 3911015 w 4240629"/>
                <a:gd name="connsiteY2" fmla="*/ 1239298 h 3031190"/>
                <a:gd name="connsiteX3" fmla="*/ 1000556 w 4240629"/>
                <a:gd name="connsiteY3" fmla="*/ 2940272 h 3031190"/>
                <a:gd name="connsiteX4" fmla="*/ 90918 w 4240629"/>
                <a:gd name="connsiteY4" fmla="*/ 2701576 h 3031190"/>
                <a:gd name="connsiteX5" fmla="*/ 329615 w 4240629"/>
                <a:gd name="connsiteY5" fmla="*/ 1791938 h 3031190"/>
                <a:gd name="connsiteX6" fmla="*/ 3239978 w 4240629"/>
                <a:gd name="connsiteY6" fmla="*/ 90964 h 3031190"/>
                <a:gd name="connsiteX7" fmla="*/ 3574878 w 4240629"/>
                <a:gd name="connsiteY7" fmla="*/ 0 h 303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0629" h="3031190">
                  <a:moveTo>
                    <a:pt x="3574878" y="0"/>
                  </a:moveTo>
                  <a:cubicBezTo>
                    <a:pt x="3803478" y="0"/>
                    <a:pt x="4025982" y="118015"/>
                    <a:pt x="4149711" y="329660"/>
                  </a:cubicBezTo>
                  <a:cubicBezTo>
                    <a:pt x="4334973" y="646748"/>
                    <a:pt x="4228103" y="1054037"/>
                    <a:pt x="3911015" y="1239298"/>
                  </a:cubicBezTo>
                  <a:lnTo>
                    <a:pt x="1000556" y="2940272"/>
                  </a:lnTo>
                  <a:cubicBezTo>
                    <a:pt x="683469" y="3125534"/>
                    <a:pt x="276180" y="3018663"/>
                    <a:pt x="90918" y="2701576"/>
                  </a:cubicBezTo>
                  <a:cubicBezTo>
                    <a:pt x="-94343" y="2384489"/>
                    <a:pt x="12528" y="1977200"/>
                    <a:pt x="329615" y="1791938"/>
                  </a:cubicBezTo>
                  <a:lnTo>
                    <a:pt x="3239978" y="90964"/>
                  </a:lnTo>
                  <a:cubicBezTo>
                    <a:pt x="3345420" y="29337"/>
                    <a:pt x="3460959" y="0"/>
                    <a:pt x="3574878" y="0"/>
                  </a:cubicBezTo>
                  <a:close/>
                </a:path>
              </a:pathLst>
            </a:custGeom>
            <a:noFill/>
            <a:ln w="9525" cap="flat">
              <a:solidFill>
                <a:prstClr val="ltGray">
                  <a:alpha val="45000"/>
                </a:prstClr>
              </a:solidFill>
              <a:prstDash val="solid"/>
              <a:miter/>
            </a:ln>
          </p:spPr>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grpSp>
      <p:cxnSp>
        <p:nvCxnSpPr>
          <p:cNvPr id="26" name="Straight Connector 25">
            <a:extLst>
              <a:ext uri="{FF2B5EF4-FFF2-40B4-BE49-F238E27FC236}">
                <a16:creationId xmlns:a16="http://schemas.microsoft.com/office/drawing/2014/main" id="{4ED985D5-7B68-4A2D-80DA-A90FF71ABC8B}"/>
              </a:ext>
            </a:extLst>
          </p:cNvPr>
          <p:cNvCxnSpPr>
            <a:cxnSpLocks/>
          </p:cNvCxnSpPr>
          <p:nvPr/>
        </p:nvCxnSpPr>
        <p:spPr>
          <a:xfrm>
            <a:off x="5998541" y="1135197"/>
            <a:ext cx="158235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2058D2FB-CC98-4341-9CB8-BCD36039408F}"/>
              </a:ext>
            </a:extLst>
          </p:cNvPr>
          <p:cNvSpPr>
            <a:spLocks noGrp="1"/>
          </p:cNvSpPr>
          <p:nvPr>
            <p:ph type="ftr" sz="quarter" idx="3"/>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srgbClr val="A7A99D"/>
                </a:solidFill>
                <a:effectLst/>
                <a:uLnTx/>
                <a:uFillTx/>
                <a:latin typeface="Calibri" panose="020F0502020204030204" pitchFamily="34" charset="0"/>
                <a:ea typeface="+mn-ea"/>
                <a:cs typeface="Arial" panose="020B0604020202020204" pitchFamily="34" charset="0"/>
              </a:rPr>
              <a:t>© Copyright 2021 BMC Software, Inc.  </a:t>
            </a:r>
          </a:p>
        </p:txBody>
      </p:sp>
      <p:sp>
        <p:nvSpPr>
          <p:cNvPr id="11" name="Footer Placeholder 1">
            <a:extLst>
              <a:ext uri="{FF2B5EF4-FFF2-40B4-BE49-F238E27FC236}">
                <a16:creationId xmlns:a16="http://schemas.microsoft.com/office/drawing/2014/main" id="{0135A7E8-4D29-435B-A19D-569FDCE7758E}"/>
              </a:ext>
            </a:extLst>
          </p:cNvPr>
          <p:cNvSpPr txBox="1">
            <a:spLocks/>
          </p:cNvSpPr>
          <p:nvPr/>
        </p:nvSpPr>
        <p:spPr>
          <a:xfrm>
            <a:off x="383555" y="6565123"/>
            <a:ext cx="4328047" cy="180975"/>
          </a:xfrm>
          <a:prstGeom prst="rect">
            <a:avLst/>
          </a:prstGeom>
        </p:spPr>
        <p:txBody>
          <a:bodyPr vert="horz" lIns="0" tIns="45720" rIns="91440" bIns="45720" rtlCol="0" anchor="ctr"/>
          <a:lstStyle>
            <a:defPPr>
              <a:defRPr lang="en-US"/>
            </a:defPPr>
            <a:lvl1pPr algn="l" defTabSz="457200" rtl="0" eaLnBrk="0" fontAlgn="base" hangingPunct="0">
              <a:spcBef>
                <a:spcPct val="0"/>
              </a:spcBef>
              <a:spcAft>
                <a:spcPct val="0"/>
              </a:spcAft>
              <a:defRPr sz="800" kern="1200">
                <a:solidFill>
                  <a:schemeClr val="tx1">
                    <a:tint val="75000"/>
                  </a:schemeClr>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 </a:t>
            </a:r>
            <a:r>
              <a:rPr kumimoji="0" lang="en-US" sz="800" b="0" i="0" u="none" strike="noStrike" kern="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Copyright 2023 </a:t>
            </a:r>
            <a:r>
              <a:rPr kumimoji="0" lang="en-US" sz="800" b="0"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BMC Software, Inc.  </a:t>
            </a:r>
          </a:p>
        </p:txBody>
      </p:sp>
    </p:spTree>
    <p:extLst>
      <p:ext uri="{BB962C8B-B14F-4D97-AF65-F5344CB8AC3E}">
        <p14:creationId xmlns:p14="http://schemas.microsoft.com/office/powerpoint/2010/main" val="68991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5A13C2BE-AFAC-494F-B2DA-79CB143CCC36}"/>
              </a:ext>
            </a:extLst>
          </p:cNvPr>
          <p:cNvSpPr txBox="1">
            <a:spLocks/>
          </p:cNvSpPr>
          <p:nvPr/>
        </p:nvSpPr>
        <p:spPr>
          <a:xfrm>
            <a:off x="2789907" y="136525"/>
            <a:ext cx="7526299" cy="703008"/>
          </a:xfrm>
          <a:prstGeom prst="rect">
            <a:avLst/>
          </a:prstGeom>
        </p:spPr>
        <p:txBody>
          <a:bodyPr/>
          <a:lstStyle>
            <a:lvl1pPr algn="l" defTabSz="457101" rtl="0" eaLnBrk="1" latinLnBrk="0" hangingPunct="1">
              <a:spcBef>
                <a:spcPct val="0"/>
              </a:spcBef>
              <a:buNone/>
              <a:defRPr lang="en-US" sz="4200" b="1" kern="1200" cap="none" baseline="0" dirty="0">
                <a:solidFill>
                  <a:srgbClr val="0093C9"/>
                </a:solidFill>
                <a:latin typeface="+mn-lt"/>
                <a:ea typeface="+mn-ea"/>
                <a:cs typeface="+mn-cs"/>
              </a:defRPr>
            </a:lvl1pPr>
          </a:lstStyle>
          <a:p>
            <a:pPr marL="0" marR="0" lvl="0" indent="0" algn="l" defTabSz="457101" rtl="0" eaLnBrk="1" fontAlgn="auto" latinLnBrk="0" hangingPunct="1">
              <a:lnSpc>
                <a:spcPct val="100000"/>
              </a:lnSpc>
              <a:spcBef>
                <a:spcPct val="0"/>
              </a:spcBef>
              <a:spcAft>
                <a:spcPts val="0"/>
              </a:spcAft>
              <a:buClrTx/>
              <a:buSzTx/>
              <a:buFontTx/>
              <a:buNone/>
              <a:tabLst/>
              <a:defRPr/>
            </a:pPr>
            <a:r>
              <a:rPr lang="en-US" sz="3200" dirty="0">
                <a:solidFill>
                  <a:prstClr val="white"/>
                </a:solidFill>
                <a:latin typeface="Calibri"/>
              </a:rPr>
              <a:t>PATROL® Agent TSOM and BHOM </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D8339A7A-7149-054C-71E1-F613BD8C1EF1}"/>
              </a:ext>
            </a:extLst>
          </p:cNvPr>
          <p:cNvSpPr>
            <a:spLocks noGrp="1"/>
          </p:cNvSpPr>
          <p:nvPr>
            <p:ph sz="quarter" idx="11"/>
          </p:nvPr>
        </p:nvSpPr>
        <p:spPr/>
        <p:txBody>
          <a:bodyPr/>
          <a:lstStyle/>
          <a:p>
            <a:pPr marL="457200" indent="-457200">
              <a:buFont typeface="Wingdings" panose="05000000000000000000" pitchFamily="2" charset="2"/>
              <a:buChar char="§"/>
            </a:pPr>
            <a:r>
              <a:rPr lang="en-US" sz="2000" b="0" dirty="0"/>
              <a:t>This presentation gives a holistic view of the Windows Service Restart Use Case demonstration</a:t>
            </a:r>
          </a:p>
          <a:p>
            <a:pPr marL="457200" indent="-457200">
              <a:buFont typeface="Wingdings" panose="05000000000000000000" pitchFamily="2" charset="2"/>
              <a:buChar char="§"/>
            </a:pPr>
            <a:endParaRPr lang="en-US" sz="2000" b="0" dirty="0"/>
          </a:p>
          <a:p>
            <a:pPr marL="457200" indent="-457200">
              <a:buFont typeface="Wingdings" panose="05000000000000000000" pitchFamily="2" charset="2"/>
              <a:buChar char="§"/>
            </a:pPr>
            <a:r>
              <a:rPr lang="en-US" sz="2000" b="0" dirty="0"/>
              <a:t>Modules and Adapters to enable at TSO end</a:t>
            </a:r>
          </a:p>
          <a:p>
            <a:pPr marL="457200" indent="-457200">
              <a:buFont typeface="Wingdings" panose="05000000000000000000" pitchFamily="2" charset="2"/>
              <a:buChar char="§"/>
            </a:pPr>
            <a:endParaRPr lang="en-US" sz="2000" b="0" dirty="0"/>
          </a:p>
          <a:p>
            <a:pPr marL="457200" indent="-457200">
              <a:buFont typeface="Wingdings" panose="05000000000000000000" pitchFamily="2" charset="2"/>
              <a:buChar char="§"/>
            </a:pPr>
            <a:r>
              <a:rPr lang="en-US" sz="2000" b="0" dirty="0"/>
              <a:t>Steps to configure the Intelligent Automation Policy </a:t>
            </a:r>
          </a:p>
          <a:p>
            <a:pPr marL="457200" indent="-457200">
              <a:buFont typeface="Wingdings" panose="05000000000000000000" pitchFamily="2" charset="2"/>
              <a:buChar char="§"/>
            </a:pPr>
            <a:endParaRPr lang="en-US" sz="2000" b="0" dirty="0"/>
          </a:p>
          <a:p>
            <a:pPr marL="457200" indent="-457200">
              <a:buFont typeface="Wingdings" panose="05000000000000000000" pitchFamily="2" charset="2"/>
              <a:buChar char="§"/>
            </a:pPr>
            <a:r>
              <a:rPr lang="en-US" sz="2000" b="0" dirty="0"/>
              <a:t>This is a preview of the Detailed Video Recording of the Use Case</a:t>
            </a:r>
          </a:p>
          <a:p>
            <a:pPr marL="457200" indent="-457200">
              <a:buFont typeface="Wingdings" panose="05000000000000000000" pitchFamily="2" charset="2"/>
              <a:buChar char="§"/>
            </a:pPr>
            <a:endParaRPr lang="en-US" sz="2000" b="0" dirty="0"/>
          </a:p>
          <a:p>
            <a:endParaRPr lang="en-US" sz="2000" b="0" dirty="0"/>
          </a:p>
        </p:txBody>
      </p:sp>
      <p:sp>
        <p:nvSpPr>
          <p:cNvPr id="3" name="Title 2">
            <a:extLst>
              <a:ext uri="{FF2B5EF4-FFF2-40B4-BE49-F238E27FC236}">
                <a16:creationId xmlns:a16="http://schemas.microsoft.com/office/drawing/2014/main" id="{04AFA6C9-CB7D-28D2-FFB2-49B4CE8FF59C}"/>
              </a:ext>
            </a:extLst>
          </p:cNvPr>
          <p:cNvSpPr>
            <a:spLocks noGrp="1"/>
          </p:cNvSpPr>
          <p:nvPr>
            <p:ph type="title"/>
          </p:nvPr>
        </p:nvSpPr>
        <p:spPr>
          <a:xfrm>
            <a:off x="612648" y="351691"/>
            <a:ext cx="10961225" cy="801859"/>
          </a:xfrm>
        </p:spPr>
        <p:txBody>
          <a:bodyPr/>
          <a:lstStyle/>
          <a:p>
            <a:r>
              <a:rPr lang="en-US" sz="3200" dirty="0"/>
              <a:t>Overview</a:t>
            </a:r>
          </a:p>
        </p:txBody>
      </p:sp>
      <p:sp>
        <p:nvSpPr>
          <p:cNvPr id="2" name="Footer Placeholder 1">
            <a:extLst>
              <a:ext uri="{FF2B5EF4-FFF2-40B4-BE49-F238E27FC236}">
                <a16:creationId xmlns:a16="http://schemas.microsoft.com/office/drawing/2014/main" id="{C3A26980-1885-4D2F-93DA-BCC9E946FF69}"/>
              </a:ext>
            </a:extLst>
          </p:cNvPr>
          <p:cNvSpPr>
            <a:spLocks noGrp="1"/>
          </p:cNvSpPr>
          <p:nvPr>
            <p:ph type="ftr" sz="quarter" idx="3"/>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A7A99D"/>
                </a:solidFill>
                <a:effectLst/>
                <a:uLnTx/>
                <a:uFillTx/>
                <a:latin typeface="Calibri" panose="020F0502020204030204" pitchFamily="34" charset="0"/>
                <a:ea typeface="+mn-ea"/>
                <a:cs typeface="Arial" panose="020B0604020202020204" pitchFamily="34" charset="0"/>
              </a:rPr>
              <a:t>© Copyright 2023 BMC Software, Inc.</a:t>
            </a:r>
          </a:p>
        </p:txBody>
      </p:sp>
      <p:sp>
        <p:nvSpPr>
          <p:cNvPr id="20" name="Content Placeholder 5">
            <a:extLst>
              <a:ext uri="{FF2B5EF4-FFF2-40B4-BE49-F238E27FC236}">
                <a16:creationId xmlns:a16="http://schemas.microsoft.com/office/drawing/2014/main" id="{0B93F0C6-B368-43F2-BB2B-C8614DC53288}"/>
              </a:ext>
            </a:extLst>
          </p:cNvPr>
          <p:cNvSpPr txBox="1">
            <a:spLocks/>
          </p:cNvSpPr>
          <p:nvPr/>
        </p:nvSpPr>
        <p:spPr>
          <a:xfrm>
            <a:off x="625884" y="1153550"/>
            <a:ext cx="11271476" cy="4794113"/>
          </a:xfrm>
          <a:prstGeom prst="rect">
            <a:avLst/>
          </a:prstGeom>
        </p:spPr>
        <p:txBody>
          <a:bodyPr vert="horz" lIns="91436" tIns="45719" rIns="91436" bIns="45719" rtlCol="0" anchor="t">
            <a:noAutofit/>
          </a:bodyPr>
          <a:lstStyle>
            <a:lvl1pPr marL="342885" indent="-342885" algn="l" defTabSz="457181" rtl="0" eaLnBrk="1" latinLnBrk="0" hangingPunct="1">
              <a:spcBef>
                <a:spcPct val="20000"/>
              </a:spcBef>
              <a:buFont typeface="Arial"/>
              <a:buChar char="•"/>
              <a:defRPr sz="3200" kern="1200">
                <a:solidFill>
                  <a:schemeClr val="bg1"/>
                </a:solidFill>
                <a:latin typeface="+mn-lt"/>
                <a:ea typeface="+mn-ea"/>
                <a:cs typeface="+mn-cs"/>
              </a:defRPr>
            </a:lvl1pPr>
            <a:lvl2pPr marL="742919" indent="-285738" algn="l" defTabSz="457181" rtl="0" eaLnBrk="1" latinLnBrk="0" hangingPunct="1">
              <a:spcBef>
                <a:spcPct val="20000"/>
              </a:spcBef>
              <a:buFont typeface="Arial"/>
              <a:buChar char="–"/>
              <a:defRPr sz="2800" kern="1200">
                <a:solidFill>
                  <a:schemeClr val="bg1"/>
                </a:solidFill>
                <a:latin typeface="+mn-lt"/>
                <a:ea typeface="+mn-ea"/>
                <a:cs typeface="+mn-cs"/>
              </a:defRPr>
            </a:lvl2pPr>
            <a:lvl3pPr marL="1142952" indent="-228591" algn="l" defTabSz="457181" rtl="0" eaLnBrk="1" latinLnBrk="0" hangingPunct="1">
              <a:spcBef>
                <a:spcPct val="20000"/>
              </a:spcBef>
              <a:buFont typeface="Arial"/>
              <a:buChar char="•"/>
              <a:defRPr sz="2400" kern="1200">
                <a:solidFill>
                  <a:schemeClr val="bg1"/>
                </a:solidFill>
                <a:latin typeface="+mn-lt"/>
                <a:ea typeface="+mn-ea"/>
                <a:cs typeface="+mn-cs"/>
              </a:defRPr>
            </a:lvl3pPr>
            <a:lvl4pPr marL="1600133" indent="-228591" algn="l" defTabSz="457181" rtl="0" eaLnBrk="1" latinLnBrk="0" hangingPunct="1">
              <a:spcBef>
                <a:spcPct val="20000"/>
              </a:spcBef>
              <a:buFont typeface="Arial"/>
              <a:buChar char="–"/>
              <a:defRPr sz="2000" kern="1200">
                <a:solidFill>
                  <a:schemeClr val="bg1"/>
                </a:solidFill>
                <a:latin typeface="+mn-lt"/>
                <a:ea typeface="+mn-ea"/>
                <a:cs typeface="+mn-cs"/>
              </a:defRPr>
            </a:lvl4pPr>
            <a:lvl5pPr marL="2057315" indent="-228591" algn="l" defTabSz="457181" rtl="0" eaLnBrk="1" latinLnBrk="0" hangingPunct="1">
              <a:spcBef>
                <a:spcPct val="20000"/>
              </a:spcBef>
              <a:buFont typeface="Arial"/>
              <a:buChar char="»"/>
              <a:defRPr sz="2000" kern="1200">
                <a:solidFill>
                  <a:schemeClr val="bg1"/>
                </a:solidFill>
                <a:latin typeface="+mn-lt"/>
                <a:ea typeface="+mn-ea"/>
                <a:cs typeface="+mn-cs"/>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endParaRPr lang="en-GB" sz="2400">
              <a:solidFill>
                <a:srgbClr val="313131"/>
              </a:solidFill>
            </a:endParaRPr>
          </a:p>
          <a:p>
            <a:pPr marR="0" lvl="1">
              <a:lnSpc>
                <a:spcPct val="100000"/>
              </a:lnSpc>
              <a:spcBef>
                <a:spcPts val="0"/>
              </a:spcBef>
              <a:buClrTx/>
              <a:buSzTx/>
              <a:tabLst/>
              <a:defRPr/>
            </a:pPr>
            <a:endParaRPr lang="en-GB" sz="2000">
              <a:solidFill>
                <a:srgbClr val="313131"/>
              </a:solidFill>
              <a:latin typeface="Calibri"/>
            </a:endParaRPr>
          </a:p>
          <a:p>
            <a:pPr marL="1371542" marR="0" lvl="3" indent="0" algn="l" defTabSz="457181" rtl="0" eaLnBrk="1" fontAlgn="base" latinLnBrk="0" hangingPunct="1">
              <a:lnSpc>
                <a:spcPct val="100000"/>
              </a:lnSpc>
              <a:spcBef>
                <a:spcPct val="20000"/>
              </a:spcBef>
              <a:spcAft>
                <a:spcPct val="0"/>
              </a:spcAft>
              <a:buClrTx/>
              <a:buSzTx/>
              <a:buFont typeface="Arial"/>
              <a:buNone/>
              <a:tabLst/>
              <a:defRPr/>
            </a:pPr>
            <a:endParaRPr kumimoji="0" lang="en-US" sz="1200" b="0" i="0" u="none" strike="noStrike" kern="1200" cap="none" spc="0" normalizeH="0" baseline="0" noProof="0">
              <a:ln>
                <a:noFill/>
              </a:ln>
              <a:solidFill>
                <a:srgbClr val="313131"/>
              </a:solidFill>
              <a:effectLst/>
              <a:uLnTx/>
              <a:uFillTx/>
              <a:latin typeface="Calibri"/>
              <a:ea typeface="+mn-ea"/>
              <a:cs typeface="+mn-cs"/>
            </a:endParaRPr>
          </a:p>
        </p:txBody>
      </p:sp>
    </p:spTree>
    <p:extLst>
      <p:ext uri="{BB962C8B-B14F-4D97-AF65-F5344CB8AC3E}">
        <p14:creationId xmlns:p14="http://schemas.microsoft.com/office/powerpoint/2010/main" val="255973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5A13C2BE-AFAC-494F-B2DA-79CB143CCC36}"/>
              </a:ext>
            </a:extLst>
          </p:cNvPr>
          <p:cNvSpPr txBox="1">
            <a:spLocks/>
          </p:cNvSpPr>
          <p:nvPr/>
        </p:nvSpPr>
        <p:spPr>
          <a:xfrm>
            <a:off x="2789907" y="136525"/>
            <a:ext cx="7526299" cy="703008"/>
          </a:xfrm>
          <a:prstGeom prst="rect">
            <a:avLst/>
          </a:prstGeom>
        </p:spPr>
        <p:txBody>
          <a:bodyPr/>
          <a:lstStyle>
            <a:lvl1pPr algn="l" defTabSz="457101" rtl="0" eaLnBrk="1" latinLnBrk="0" hangingPunct="1">
              <a:spcBef>
                <a:spcPct val="0"/>
              </a:spcBef>
              <a:buNone/>
              <a:defRPr lang="en-US" sz="4200" b="1" kern="1200" cap="none" baseline="0" dirty="0">
                <a:solidFill>
                  <a:srgbClr val="0093C9"/>
                </a:solidFill>
                <a:latin typeface="+mn-lt"/>
                <a:ea typeface="+mn-ea"/>
                <a:cs typeface="+mn-cs"/>
              </a:defRPr>
            </a:lvl1pPr>
          </a:lstStyle>
          <a:p>
            <a:pPr marL="0" marR="0" lvl="0" indent="0" algn="l" defTabSz="457101" rtl="0" eaLnBrk="1" fontAlgn="auto" latinLnBrk="0" hangingPunct="1">
              <a:lnSpc>
                <a:spcPct val="100000"/>
              </a:lnSpc>
              <a:spcBef>
                <a:spcPct val="0"/>
              </a:spcBef>
              <a:spcAft>
                <a:spcPts val="0"/>
              </a:spcAft>
              <a:buClrTx/>
              <a:buSzTx/>
              <a:buFontTx/>
              <a:buNone/>
              <a:tabLst/>
              <a:defRPr/>
            </a:pPr>
            <a:r>
              <a:rPr lang="en-US" sz="3200" dirty="0">
                <a:solidFill>
                  <a:prstClr val="white"/>
                </a:solidFill>
                <a:latin typeface="Calibri"/>
              </a:rPr>
              <a:t>PATROL® Agent TSOM and BHOM </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D8339A7A-7149-054C-71E1-F613BD8C1EF1}"/>
              </a:ext>
            </a:extLst>
          </p:cNvPr>
          <p:cNvSpPr>
            <a:spLocks noGrp="1"/>
          </p:cNvSpPr>
          <p:nvPr>
            <p:ph sz="quarter" idx="11"/>
          </p:nvPr>
        </p:nvSpPr>
        <p:spPr/>
        <p:txBody>
          <a:bodyPr/>
          <a:lstStyle/>
          <a:p>
            <a:pPr marL="457200" indent="-457200">
              <a:buFont typeface="Wingdings" panose="05000000000000000000" pitchFamily="2" charset="2"/>
              <a:buChar char="§"/>
            </a:pPr>
            <a:r>
              <a:rPr lang="en-US" sz="2000" b="0" dirty="0"/>
              <a:t>When a Windows Service down alert comes in BHOM, the service is restarted automatically using Intelligent Automation. </a:t>
            </a:r>
          </a:p>
          <a:p>
            <a:pPr marL="457200" indent="-457200">
              <a:buFont typeface="Wingdings" panose="05000000000000000000" pitchFamily="2" charset="2"/>
              <a:buChar char="§"/>
            </a:pPr>
            <a:r>
              <a:rPr lang="en-US" sz="2000" b="0" dirty="0"/>
              <a:t> In this use case we are using TSO as the automation tool with Intelligent Automation.</a:t>
            </a:r>
          </a:p>
          <a:p>
            <a:pPr marL="457200" indent="-457200">
              <a:buFont typeface="Wingdings" panose="05000000000000000000" pitchFamily="2" charset="2"/>
              <a:buChar char="§"/>
            </a:pPr>
            <a:r>
              <a:rPr lang="en-US" sz="2000" b="0" dirty="0"/>
              <a:t> OOTB TSO Event Orchestration Runbook adapters and modules are used. </a:t>
            </a:r>
          </a:p>
          <a:p>
            <a:pPr marL="457200" indent="-457200">
              <a:buFont typeface="Wingdings" panose="05000000000000000000" pitchFamily="2" charset="2"/>
              <a:buChar char="§"/>
            </a:pPr>
            <a:r>
              <a:rPr lang="en-US" sz="2000" b="0" dirty="0"/>
              <a:t> The Intelligent Automation Policy triggers the TSO workflow to remotely restart the Windows service.</a:t>
            </a:r>
          </a:p>
          <a:p>
            <a:pPr marL="457200" indent="-457200">
              <a:buFont typeface="Wingdings" panose="05000000000000000000" pitchFamily="2" charset="2"/>
              <a:buChar char="§"/>
            </a:pPr>
            <a:r>
              <a:rPr lang="en-US" sz="2000" b="0" dirty="0"/>
              <a:t>The Windows service gets restarted successfully and the event is closed in BHOM.</a:t>
            </a:r>
          </a:p>
          <a:p>
            <a:pPr marL="457200" indent="-457200">
              <a:buFont typeface="Wingdings" panose="05000000000000000000" pitchFamily="2" charset="2"/>
              <a:buChar char="§"/>
            </a:pPr>
            <a:r>
              <a:rPr lang="en-US" sz="2000" b="0" dirty="0"/>
              <a:t> For the purpose of this Use Case, we are restarting the Print Spooler service on a Windows Server.</a:t>
            </a:r>
          </a:p>
        </p:txBody>
      </p:sp>
      <p:sp>
        <p:nvSpPr>
          <p:cNvPr id="3" name="Title 2">
            <a:extLst>
              <a:ext uri="{FF2B5EF4-FFF2-40B4-BE49-F238E27FC236}">
                <a16:creationId xmlns:a16="http://schemas.microsoft.com/office/drawing/2014/main" id="{04AFA6C9-CB7D-28D2-FFB2-49B4CE8FF59C}"/>
              </a:ext>
            </a:extLst>
          </p:cNvPr>
          <p:cNvSpPr>
            <a:spLocks noGrp="1"/>
          </p:cNvSpPr>
          <p:nvPr>
            <p:ph type="title"/>
          </p:nvPr>
        </p:nvSpPr>
        <p:spPr>
          <a:xfrm>
            <a:off x="612648" y="381390"/>
            <a:ext cx="10961225" cy="801859"/>
          </a:xfrm>
        </p:spPr>
        <p:txBody>
          <a:bodyPr/>
          <a:lstStyle/>
          <a:p>
            <a:r>
              <a:rPr lang="en-US" sz="3200" dirty="0"/>
              <a:t>Use Case</a:t>
            </a:r>
          </a:p>
        </p:txBody>
      </p:sp>
      <p:sp>
        <p:nvSpPr>
          <p:cNvPr id="2" name="Footer Placeholder 1">
            <a:extLst>
              <a:ext uri="{FF2B5EF4-FFF2-40B4-BE49-F238E27FC236}">
                <a16:creationId xmlns:a16="http://schemas.microsoft.com/office/drawing/2014/main" id="{C3A26980-1885-4D2F-93DA-BCC9E946FF69}"/>
              </a:ext>
            </a:extLst>
          </p:cNvPr>
          <p:cNvSpPr>
            <a:spLocks noGrp="1"/>
          </p:cNvSpPr>
          <p:nvPr>
            <p:ph type="ftr" sz="quarter" idx="3"/>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A7A99D"/>
                </a:solidFill>
                <a:effectLst/>
                <a:uLnTx/>
                <a:uFillTx/>
                <a:latin typeface="Calibri" panose="020F0502020204030204" pitchFamily="34" charset="0"/>
                <a:ea typeface="+mn-ea"/>
                <a:cs typeface="Arial" panose="020B0604020202020204" pitchFamily="34" charset="0"/>
              </a:rPr>
              <a:t>© Copyright 2023 BMC Software, Inc.</a:t>
            </a:r>
          </a:p>
        </p:txBody>
      </p:sp>
      <p:sp>
        <p:nvSpPr>
          <p:cNvPr id="20" name="Content Placeholder 5">
            <a:extLst>
              <a:ext uri="{FF2B5EF4-FFF2-40B4-BE49-F238E27FC236}">
                <a16:creationId xmlns:a16="http://schemas.microsoft.com/office/drawing/2014/main" id="{0B93F0C6-B368-43F2-BB2B-C8614DC53288}"/>
              </a:ext>
            </a:extLst>
          </p:cNvPr>
          <p:cNvSpPr txBox="1">
            <a:spLocks/>
          </p:cNvSpPr>
          <p:nvPr/>
        </p:nvSpPr>
        <p:spPr>
          <a:xfrm>
            <a:off x="625884" y="782320"/>
            <a:ext cx="11271476" cy="5165344"/>
          </a:xfrm>
          <a:prstGeom prst="rect">
            <a:avLst/>
          </a:prstGeom>
        </p:spPr>
        <p:txBody>
          <a:bodyPr vert="horz" lIns="91436" tIns="45719" rIns="91436" bIns="45719" rtlCol="0" anchor="t">
            <a:noAutofit/>
          </a:bodyPr>
          <a:lstStyle>
            <a:lvl1pPr marL="342885" indent="-342885" algn="l" defTabSz="457181" rtl="0" eaLnBrk="1" latinLnBrk="0" hangingPunct="1">
              <a:spcBef>
                <a:spcPct val="20000"/>
              </a:spcBef>
              <a:buFont typeface="Arial"/>
              <a:buChar char="•"/>
              <a:defRPr sz="3200" kern="1200">
                <a:solidFill>
                  <a:schemeClr val="bg1"/>
                </a:solidFill>
                <a:latin typeface="+mn-lt"/>
                <a:ea typeface="+mn-ea"/>
                <a:cs typeface="+mn-cs"/>
              </a:defRPr>
            </a:lvl1pPr>
            <a:lvl2pPr marL="742919" indent="-285738" algn="l" defTabSz="457181" rtl="0" eaLnBrk="1" latinLnBrk="0" hangingPunct="1">
              <a:spcBef>
                <a:spcPct val="20000"/>
              </a:spcBef>
              <a:buFont typeface="Arial"/>
              <a:buChar char="–"/>
              <a:defRPr sz="2800" kern="1200">
                <a:solidFill>
                  <a:schemeClr val="bg1"/>
                </a:solidFill>
                <a:latin typeface="+mn-lt"/>
                <a:ea typeface="+mn-ea"/>
                <a:cs typeface="+mn-cs"/>
              </a:defRPr>
            </a:lvl2pPr>
            <a:lvl3pPr marL="1142952" indent="-228591" algn="l" defTabSz="457181" rtl="0" eaLnBrk="1" latinLnBrk="0" hangingPunct="1">
              <a:spcBef>
                <a:spcPct val="20000"/>
              </a:spcBef>
              <a:buFont typeface="Arial"/>
              <a:buChar char="•"/>
              <a:defRPr sz="2400" kern="1200">
                <a:solidFill>
                  <a:schemeClr val="bg1"/>
                </a:solidFill>
                <a:latin typeface="+mn-lt"/>
                <a:ea typeface="+mn-ea"/>
                <a:cs typeface="+mn-cs"/>
              </a:defRPr>
            </a:lvl3pPr>
            <a:lvl4pPr marL="1600133" indent="-228591" algn="l" defTabSz="457181" rtl="0" eaLnBrk="1" latinLnBrk="0" hangingPunct="1">
              <a:spcBef>
                <a:spcPct val="20000"/>
              </a:spcBef>
              <a:buFont typeface="Arial"/>
              <a:buChar char="–"/>
              <a:defRPr sz="2000" kern="1200">
                <a:solidFill>
                  <a:schemeClr val="bg1"/>
                </a:solidFill>
                <a:latin typeface="+mn-lt"/>
                <a:ea typeface="+mn-ea"/>
                <a:cs typeface="+mn-cs"/>
              </a:defRPr>
            </a:lvl4pPr>
            <a:lvl5pPr marL="2057315" indent="-228591" algn="l" defTabSz="457181" rtl="0" eaLnBrk="1" latinLnBrk="0" hangingPunct="1">
              <a:spcBef>
                <a:spcPct val="20000"/>
              </a:spcBef>
              <a:buFont typeface="Arial"/>
              <a:buChar char="»"/>
              <a:defRPr sz="2000" kern="1200">
                <a:solidFill>
                  <a:schemeClr val="bg1"/>
                </a:solidFill>
                <a:latin typeface="+mn-lt"/>
                <a:ea typeface="+mn-ea"/>
                <a:cs typeface="+mn-cs"/>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endParaRPr lang="en-GB" sz="2400">
              <a:solidFill>
                <a:srgbClr val="313131"/>
              </a:solidFill>
            </a:endParaRPr>
          </a:p>
          <a:p>
            <a:pPr marR="0" lvl="1">
              <a:lnSpc>
                <a:spcPct val="100000"/>
              </a:lnSpc>
              <a:spcBef>
                <a:spcPts val="0"/>
              </a:spcBef>
              <a:buClrTx/>
              <a:buSzTx/>
              <a:tabLst/>
              <a:defRPr/>
            </a:pPr>
            <a:endParaRPr lang="en-GB" sz="2000">
              <a:solidFill>
                <a:srgbClr val="313131"/>
              </a:solidFill>
              <a:latin typeface="Calibri"/>
            </a:endParaRPr>
          </a:p>
          <a:p>
            <a:pPr marL="1371542" marR="0" lvl="3" indent="0" algn="l" defTabSz="457181" rtl="0" eaLnBrk="1" fontAlgn="base" latinLnBrk="0" hangingPunct="1">
              <a:lnSpc>
                <a:spcPct val="100000"/>
              </a:lnSpc>
              <a:spcBef>
                <a:spcPct val="20000"/>
              </a:spcBef>
              <a:spcAft>
                <a:spcPct val="0"/>
              </a:spcAft>
              <a:buClrTx/>
              <a:buSzTx/>
              <a:buFont typeface="Arial"/>
              <a:buNone/>
              <a:tabLst/>
              <a:defRPr/>
            </a:pPr>
            <a:endParaRPr kumimoji="0" lang="en-US" sz="1200" b="0" i="0" u="none" strike="noStrike" kern="1200" cap="none" spc="0" normalizeH="0" baseline="0" noProof="0">
              <a:ln>
                <a:noFill/>
              </a:ln>
              <a:solidFill>
                <a:srgbClr val="313131"/>
              </a:solidFill>
              <a:effectLst/>
              <a:uLnTx/>
              <a:uFillTx/>
              <a:latin typeface="Calibri"/>
              <a:ea typeface="+mn-ea"/>
              <a:cs typeface="+mn-cs"/>
            </a:endParaRPr>
          </a:p>
        </p:txBody>
      </p:sp>
    </p:spTree>
    <p:extLst>
      <p:ext uri="{BB962C8B-B14F-4D97-AF65-F5344CB8AC3E}">
        <p14:creationId xmlns:p14="http://schemas.microsoft.com/office/powerpoint/2010/main" val="124255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5A13C2BE-AFAC-494F-B2DA-79CB143CCC36}"/>
              </a:ext>
            </a:extLst>
          </p:cNvPr>
          <p:cNvSpPr txBox="1">
            <a:spLocks/>
          </p:cNvSpPr>
          <p:nvPr/>
        </p:nvSpPr>
        <p:spPr>
          <a:xfrm>
            <a:off x="2789907" y="136525"/>
            <a:ext cx="7526299" cy="703008"/>
          </a:xfrm>
          <a:prstGeom prst="rect">
            <a:avLst/>
          </a:prstGeom>
        </p:spPr>
        <p:txBody>
          <a:bodyPr/>
          <a:lstStyle>
            <a:lvl1pPr algn="l" defTabSz="457101" rtl="0" eaLnBrk="1" latinLnBrk="0" hangingPunct="1">
              <a:spcBef>
                <a:spcPct val="0"/>
              </a:spcBef>
              <a:buNone/>
              <a:defRPr lang="en-US" sz="4200" b="1" kern="1200" cap="none" baseline="0" dirty="0">
                <a:solidFill>
                  <a:srgbClr val="0093C9"/>
                </a:solidFill>
                <a:latin typeface="+mn-lt"/>
                <a:ea typeface="+mn-ea"/>
                <a:cs typeface="+mn-cs"/>
              </a:defRPr>
            </a:lvl1pPr>
          </a:lstStyle>
          <a:p>
            <a:pPr marL="0" marR="0" lvl="0" indent="0" algn="l" defTabSz="457101" rtl="0" eaLnBrk="1" fontAlgn="auto" latinLnBrk="0" hangingPunct="1">
              <a:lnSpc>
                <a:spcPct val="100000"/>
              </a:lnSpc>
              <a:spcBef>
                <a:spcPct val="0"/>
              </a:spcBef>
              <a:spcAft>
                <a:spcPts val="0"/>
              </a:spcAft>
              <a:buClrTx/>
              <a:buSzTx/>
              <a:buFontTx/>
              <a:buNone/>
              <a:tabLst/>
              <a:defRPr/>
            </a:pPr>
            <a:r>
              <a:rPr lang="en-US" sz="3200" dirty="0">
                <a:solidFill>
                  <a:prstClr val="white"/>
                </a:solidFill>
                <a:latin typeface="Calibri"/>
              </a:rPr>
              <a:t>PATROL® Agent TSOM and BHOM </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D8339A7A-7149-054C-71E1-F613BD8C1EF1}"/>
              </a:ext>
            </a:extLst>
          </p:cNvPr>
          <p:cNvSpPr>
            <a:spLocks noGrp="1"/>
          </p:cNvSpPr>
          <p:nvPr>
            <p:ph sz="quarter" idx="11"/>
          </p:nvPr>
        </p:nvSpPr>
        <p:spPr>
          <a:xfrm>
            <a:off x="566022" y="1270161"/>
            <a:ext cx="10961225" cy="4647098"/>
          </a:xfrm>
        </p:spPr>
        <p:txBody>
          <a:bodyPr/>
          <a:lstStyle/>
          <a:p>
            <a:pPr marL="457200" indent="-457200">
              <a:buFont typeface="Wingdings" panose="05000000000000000000" pitchFamily="2" charset="2"/>
              <a:buChar char="§"/>
            </a:pPr>
            <a:r>
              <a:rPr lang="en-US" sz="2000" b="0" dirty="0"/>
              <a:t>Adapters – </a:t>
            </a:r>
          </a:p>
          <a:p>
            <a:r>
              <a:rPr lang="en-US" sz="2000" b="0" dirty="0"/>
              <a:t>	</a:t>
            </a:r>
            <a:r>
              <a:rPr lang="en-US" sz="1400" b="0" dirty="0"/>
              <a:t>Screenshot shows the Adapters needed for this Use Case</a:t>
            </a:r>
          </a:p>
          <a:p>
            <a:r>
              <a:rPr lang="en-US" sz="1400" b="0" dirty="0"/>
              <a:t>Reference - </a:t>
            </a:r>
            <a:r>
              <a:rPr lang="en-US" sz="1400" b="0" dirty="0">
                <a:hlinkClick r:id="rId3"/>
              </a:rPr>
              <a:t>https://docs.bmc.com/docs/TruesightOrchestrationContent/231/installing-the-event-orchestration-runbook-1192637229.html</a:t>
            </a:r>
            <a:r>
              <a:rPr lang="en-US" sz="1400" b="0" dirty="0"/>
              <a:t> </a:t>
            </a:r>
          </a:p>
          <a:p>
            <a:endParaRPr lang="en-US" sz="1400" b="0" dirty="0"/>
          </a:p>
          <a:p>
            <a:r>
              <a:rPr lang="en-US" sz="1400" b="0" dirty="0"/>
              <a:t> </a:t>
            </a:r>
          </a:p>
          <a:p>
            <a:pPr marL="457200" indent="-457200">
              <a:buFont typeface="Wingdings" panose="05000000000000000000" pitchFamily="2" charset="2"/>
              <a:buChar char="§"/>
            </a:pPr>
            <a:endParaRPr lang="en-US" sz="2000" b="0" dirty="0"/>
          </a:p>
        </p:txBody>
      </p:sp>
      <p:sp>
        <p:nvSpPr>
          <p:cNvPr id="3" name="Title 2">
            <a:extLst>
              <a:ext uri="{FF2B5EF4-FFF2-40B4-BE49-F238E27FC236}">
                <a16:creationId xmlns:a16="http://schemas.microsoft.com/office/drawing/2014/main" id="{04AFA6C9-CB7D-28D2-FFB2-49B4CE8FF59C}"/>
              </a:ext>
            </a:extLst>
          </p:cNvPr>
          <p:cNvSpPr>
            <a:spLocks noGrp="1"/>
          </p:cNvSpPr>
          <p:nvPr>
            <p:ph type="title"/>
          </p:nvPr>
        </p:nvSpPr>
        <p:spPr>
          <a:xfrm>
            <a:off x="612648" y="351693"/>
            <a:ext cx="7271719" cy="693336"/>
          </a:xfrm>
        </p:spPr>
        <p:txBody>
          <a:bodyPr/>
          <a:lstStyle/>
          <a:p>
            <a:r>
              <a:rPr lang="en-US" sz="3200" dirty="0"/>
              <a:t>TSO EO Runbook Configuration - 1</a:t>
            </a:r>
          </a:p>
        </p:txBody>
      </p:sp>
      <p:sp>
        <p:nvSpPr>
          <p:cNvPr id="2" name="Footer Placeholder 1">
            <a:extLst>
              <a:ext uri="{FF2B5EF4-FFF2-40B4-BE49-F238E27FC236}">
                <a16:creationId xmlns:a16="http://schemas.microsoft.com/office/drawing/2014/main" id="{C3A26980-1885-4D2F-93DA-BCC9E946FF69}"/>
              </a:ext>
            </a:extLst>
          </p:cNvPr>
          <p:cNvSpPr>
            <a:spLocks noGrp="1"/>
          </p:cNvSpPr>
          <p:nvPr>
            <p:ph type="ftr" sz="quarter" idx="3"/>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A7A99D"/>
                </a:solidFill>
                <a:effectLst/>
                <a:uLnTx/>
                <a:uFillTx/>
                <a:latin typeface="Calibri" panose="020F0502020204030204" pitchFamily="34" charset="0"/>
                <a:ea typeface="+mn-ea"/>
                <a:cs typeface="Arial" panose="020B0604020202020204" pitchFamily="34" charset="0"/>
              </a:rPr>
              <a:t>© Copyright 2023 BMC Software, Inc.</a:t>
            </a:r>
          </a:p>
        </p:txBody>
      </p:sp>
      <p:sp>
        <p:nvSpPr>
          <p:cNvPr id="20" name="Content Placeholder 5">
            <a:extLst>
              <a:ext uri="{FF2B5EF4-FFF2-40B4-BE49-F238E27FC236}">
                <a16:creationId xmlns:a16="http://schemas.microsoft.com/office/drawing/2014/main" id="{0B93F0C6-B368-43F2-BB2B-C8614DC53288}"/>
              </a:ext>
            </a:extLst>
          </p:cNvPr>
          <p:cNvSpPr txBox="1">
            <a:spLocks/>
          </p:cNvSpPr>
          <p:nvPr/>
        </p:nvSpPr>
        <p:spPr>
          <a:xfrm>
            <a:off x="625884" y="782320"/>
            <a:ext cx="11271476" cy="5165344"/>
          </a:xfrm>
          <a:prstGeom prst="rect">
            <a:avLst/>
          </a:prstGeom>
        </p:spPr>
        <p:txBody>
          <a:bodyPr vert="horz" lIns="91436" tIns="45719" rIns="91436" bIns="45719" rtlCol="0" anchor="t">
            <a:noAutofit/>
          </a:bodyPr>
          <a:lstStyle>
            <a:lvl1pPr marL="342885" indent="-342885" algn="l" defTabSz="457181" rtl="0" eaLnBrk="1" latinLnBrk="0" hangingPunct="1">
              <a:spcBef>
                <a:spcPct val="20000"/>
              </a:spcBef>
              <a:buFont typeface="Arial"/>
              <a:buChar char="•"/>
              <a:defRPr sz="3200" kern="1200">
                <a:solidFill>
                  <a:schemeClr val="bg1"/>
                </a:solidFill>
                <a:latin typeface="+mn-lt"/>
                <a:ea typeface="+mn-ea"/>
                <a:cs typeface="+mn-cs"/>
              </a:defRPr>
            </a:lvl1pPr>
            <a:lvl2pPr marL="742919" indent="-285738" algn="l" defTabSz="457181" rtl="0" eaLnBrk="1" latinLnBrk="0" hangingPunct="1">
              <a:spcBef>
                <a:spcPct val="20000"/>
              </a:spcBef>
              <a:buFont typeface="Arial"/>
              <a:buChar char="–"/>
              <a:defRPr sz="2800" kern="1200">
                <a:solidFill>
                  <a:schemeClr val="bg1"/>
                </a:solidFill>
                <a:latin typeface="+mn-lt"/>
                <a:ea typeface="+mn-ea"/>
                <a:cs typeface="+mn-cs"/>
              </a:defRPr>
            </a:lvl2pPr>
            <a:lvl3pPr marL="1142952" indent="-228591" algn="l" defTabSz="457181" rtl="0" eaLnBrk="1" latinLnBrk="0" hangingPunct="1">
              <a:spcBef>
                <a:spcPct val="20000"/>
              </a:spcBef>
              <a:buFont typeface="Arial"/>
              <a:buChar char="•"/>
              <a:defRPr sz="2400" kern="1200">
                <a:solidFill>
                  <a:schemeClr val="bg1"/>
                </a:solidFill>
                <a:latin typeface="+mn-lt"/>
                <a:ea typeface="+mn-ea"/>
                <a:cs typeface="+mn-cs"/>
              </a:defRPr>
            </a:lvl3pPr>
            <a:lvl4pPr marL="1600133" indent="-228591" algn="l" defTabSz="457181" rtl="0" eaLnBrk="1" latinLnBrk="0" hangingPunct="1">
              <a:spcBef>
                <a:spcPct val="20000"/>
              </a:spcBef>
              <a:buFont typeface="Arial"/>
              <a:buChar char="–"/>
              <a:defRPr sz="2000" kern="1200">
                <a:solidFill>
                  <a:schemeClr val="bg1"/>
                </a:solidFill>
                <a:latin typeface="+mn-lt"/>
                <a:ea typeface="+mn-ea"/>
                <a:cs typeface="+mn-cs"/>
              </a:defRPr>
            </a:lvl4pPr>
            <a:lvl5pPr marL="2057315" indent="-228591" algn="l" defTabSz="457181" rtl="0" eaLnBrk="1" latinLnBrk="0" hangingPunct="1">
              <a:spcBef>
                <a:spcPct val="20000"/>
              </a:spcBef>
              <a:buFont typeface="Arial"/>
              <a:buChar char="»"/>
              <a:defRPr sz="2000" kern="1200">
                <a:solidFill>
                  <a:schemeClr val="bg1"/>
                </a:solidFill>
                <a:latin typeface="+mn-lt"/>
                <a:ea typeface="+mn-ea"/>
                <a:cs typeface="+mn-cs"/>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endParaRPr lang="en-GB" sz="2400" dirty="0">
              <a:solidFill>
                <a:srgbClr val="313131"/>
              </a:solidFill>
            </a:endParaRPr>
          </a:p>
          <a:p>
            <a:pPr marR="0" lvl="1">
              <a:lnSpc>
                <a:spcPct val="100000"/>
              </a:lnSpc>
              <a:spcBef>
                <a:spcPts val="0"/>
              </a:spcBef>
              <a:buClrTx/>
              <a:buSzTx/>
              <a:tabLst/>
              <a:defRPr/>
            </a:pPr>
            <a:endParaRPr lang="en-GB" sz="2000" dirty="0">
              <a:solidFill>
                <a:srgbClr val="313131"/>
              </a:solidFill>
              <a:latin typeface="Calibri"/>
            </a:endParaRPr>
          </a:p>
          <a:p>
            <a:pPr marL="1371542" marR="0" lvl="3" indent="0" algn="l" defTabSz="457181" rtl="0" eaLnBrk="1" fontAlgn="base" latinLnBrk="0" hangingPunct="1">
              <a:lnSpc>
                <a:spcPct val="100000"/>
              </a:lnSpc>
              <a:spcBef>
                <a:spcPct val="20000"/>
              </a:spcBef>
              <a:spcAft>
                <a:spcPct val="0"/>
              </a:spcAft>
              <a:buClrTx/>
              <a:buSzTx/>
              <a:buFont typeface="Arial"/>
              <a:buNone/>
              <a:tabLst/>
              <a:defRPr/>
            </a:pPr>
            <a:endParaRPr kumimoji="0" lang="en-US" sz="1200" b="0" i="0" u="none" strike="noStrike" kern="1200" cap="none" spc="0" normalizeH="0" baseline="0" noProof="0" dirty="0">
              <a:ln>
                <a:noFill/>
              </a:ln>
              <a:solidFill>
                <a:srgbClr val="313131"/>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99CC78A3-CCDC-D493-0356-0BC124B3940B}"/>
              </a:ext>
            </a:extLst>
          </p:cNvPr>
          <p:cNvPicPr>
            <a:picLocks noChangeAspect="1"/>
          </p:cNvPicPr>
          <p:nvPr/>
        </p:nvPicPr>
        <p:blipFill>
          <a:blip r:embed="rId4"/>
          <a:stretch>
            <a:fillRect/>
          </a:stretch>
        </p:blipFill>
        <p:spPr>
          <a:xfrm>
            <a:off x="595952" y="2535931"/>
            <a:ext cx="10901363" cy="3723353"/>
          </a:xfrm>
          <a:prstGeom prst="rect">
            <a:avLst/>
          </a:prstGeom>
        </p:spPr>
      </p:pic>
    </p:spTree>
    <p:extLst>
      <p:ext uri="{BB962C8B-B14F-4D97-AF65-F5344CB8AC3E}">
        <p14:creationId xmlns:p14="http://schemas.microsoft.com/office/powerpoint/2010/main" val="507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5A13C2BE-AFAC-494F-B2DA-79CB143CCC36}"/>
              </a:ext>
            </a:extLst>
          </p:cNvPr>
          <p:cNvSpPr txBox="1">
            <a:spLocks/>
          </p:cNvSpPr>
          <p:nvPr/>
        </p:nvSpPr>
        <p:spPr>
          <a:xfrm>
            <a:off x="2789907" y="136525"/>
            <a:ext cx="7526299" cy="703008"/>
          </a:xfrm>
          <a:prstGeom prst="rect">
            <a:avLst/>
          </a:prstGeom>
        </p:spPr>
        <p:txBody>
          <a:bodyPr/>
          <a:lstStyle>
            <a:lvl1pPr algn="l" defTabSz="457101" rtl="0" eaLnBrk="1" latinLnBrk="0" hangingPunct="1">
              <a:spcBef>
                <a:spcPct val="0"/>
              </a:spcBef>
              <a:buNone/>
              <a:defRPr lang="en-US" sz="4200" b="1" kern="1200" cap="none" baseline="0" dirty="0">
                <a:solidFill>
                  <a:srgbClr val="0093C9"/>
                </a:solidFill>
                <a:latin typeface="+mn-lt"/>
                <a:ea typeface="+mn-ea"/>
                <a:cs typeface="+mn-cs"/>
              </a:defRPr>
            </a:lvl1pPr>
          </a:lstStyle>
          <a:p>
            <a:pPr marL="0" marR="0" lvl="0" indent="0" algn="l" defTabSz="457101" rtl="0" eaLnBrk="1" fontAlgn="auto" latinLnBrk="0" hangingPunct="1">
              <a:lnSpc>
                <a:spcPct val="100000"/>
              </a:lnSpc>
              <a:spcBef>
                <a:spcPct val="0"/>
              </a:spcBef>
              <a:spcAft>
                <a:spcPts val="0"/>
              </a:spcAft>
              <a:buClrTx/>
              <a:buSzTx/>
              <a:buFontTx/>
              <a:buNone/>
              <a:tabLst/>
              <a:defRPr/>
            </a:pPr>
            <a:r>
              <a:rPr lang="en-US" sz="3200" dirty="0">
                <a:solidFill>
                  <a:prstClr val="white"/>
                </a:solidFill>
                <a:latin typeface="Calibri"/>
              </a:rPr>
              <a:t>PATROL® Agent TSOM and BHOM </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D8339A7A-7149-054C-71E1-F613BD8C1EF1}"/>
              </a:ext>
            </a:extLst>
          </p:cNvPr>
          <p:cNvSpPr>
            <a:spLocks noGrp="1"/>
          </p:cNvSpPr>
          <p:nvPr>
            <p:ph sz="quarter" idx="11"/>
          </p:nvPr>
        </p:nvSpPr>
        <p:spPr>
          <a:xfrm>
            <a:off x="604891" y="1125844"/>
            <a:ext cx="10961225" cy="4647098"/>
          </a:xfrm>
        </p:spPr>
        <p:txBody>
          <a:bodyPr/>
          <a:lstStyle/>
          <a:p>
            <a:pPr marL="457200" indent="-457200">
              <a:buFont typeface="Wingdings" panose="05000000000000000000" pitchFamily="2" charset="2"/>
              <a:buChar char="§"/>
            </a:pPr>
            <a:r>
              <a:rPr lang="en-US" sz="2000" b="0" dirty="0"/>
              <a:t>Modules – </a:t>
            </a:r>
          </a:p>
          <a:p>
            <a:r>
              <a:rPr lang="en-US" sz="2000" b="0" dirty="0"/>
              <a:t> </a:t>
            </a:r>
            <a:r>
              <a:rPr lang="en-US" sz="1400" b="0" dirty="0"/>
              <a:t>	Screenshot shows the Modules which should be activated for this Use Case</a:t>
            </a:r>
          </a:p>
          <a:p>
            <a:r>
              <a:rPr lang="en-US" sz="1400" b="0" dirty="0"/>
              <a:t>Reference - </a:t>
            </a:r>
            <a:r>
              <a:rPr lang="en-US" sz="1400" b="0" dirty="0">
                <a:hlinkClick r:id="rId3"/>
              </a:rPr>
              <a:t>https://docs.bmc.com/docs/TruesightOrchestrationContent/231/installing-the-event-orchestration-runbook-1192637229.html</a:t>
            </a:r>
            <a:r>
              <a:rPr lang="en-US" sz="1400" b="0" dirty="0"/>
              <a:t> </a:t>
            </a:r>
          </a:p>
          <a:p>
            <a:endParaRPr lang="en-US" sz="1400" b="0" dirty="0"/>
          </a:p>
          <a:p>
            <a:pPr marL="457200" indent="-457200">
              <a:buFont typeface="Wingdings" panose="05000000000000000000" pitchFamily="2" charset="2"/>
              <a:buChar char="§"/>
            </a:pPr>
            <a:endParaRPr lang="en-US" sz="2000" b="0" dirty="0"/>
          </a:p>
          <a:p>
            <a:pPr marL="457200" indent="-457200">
              <a:buFont typeface="Wingdings" panose="05000000000000000000" pitchFamily="2" charset="2"/>
              <a:buChar char="§"/>
            </a:pPr>
            <a:endParaRPr lang="en-US" sz="2000" b="0" dirty="0"/>
          </a:p>
        </p:txBody>
      </p:sp>
      <p:sp>
        <p:nvSpPr>
          <p:cNvPr id="3" name="Title 2">
            <a:extLst>
              <a:ext uri="{FF2B5EF4-FFF2-40B4-BE49-F238E27FC236}">
                <a16:creationId xmlns:a16="http://schemas.microsoft.com/office/drawing/2014/main" id="{04AFA6C9-CB7D-28D2-FFB2-49B4CE8FF59C}"/>
              </a:ext>
            </a:extLst>
          </p:cNvPr>
          <p:cNvSpPr>
            <a:spLocks noGrp="1"/>
          </p:cNvSpPr>
          <p:nvPr>
            <p:ph type="title"/>
          </p:nvPr>
        </p:nvSpPr>
        <p:spPr>
          <a:xfrm>
            <a:off x="612648" y="351693"/>
            <a:ext cx="7747581" cy="703008"/>
          </a:xfrm>
        </p:spPr>
        <p:txBody>
          <a:bodyPr/>
          <a:lstStyle/>
          <a:p>
            <a:r>
              <a:rPr lang="en-US" sz="3200" dirty="0"/>
              <a:t>TSO EO Runbook Configuration - 2</a:t>
            </a:r>
          </a:p>
        </p:txBody>
      </p:sp>
      <p:sp>
        <p:nvSpPr>
          <p:cNvPr id="2" name="Footer Placeholder 1">
            <a:extLst>
              <a:ext uri="{FF2B5EF4-FFF2-40B4-BE49-F238E27FC236}">
                <a16:creationId xmlns:a16="http://schemas.microsoft.com/office/drawing/2014/main" id="{C3A26980-1885-4D2F-93DA-BCC9E946FF69}"/>
              </a:ext>
            </a:extLst>
          </p:cNvPr>
          <p:cNvSpPr>
            <a:spLocks noGrp="1"/>
          </p:cNvSpPr>
          <p:nvPr>
            <p:ph type="ftr" sz="quarter" idx="3"/>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A7A99D"/>
                </a:solidFill>
                <a:effectLst/>
                <a:uLnTx/>
                <a:uFillTx/>
                <a:latin typeface="Calibri" panose="020F0502020204030204" pitchFamily="34" charset="0"/>
                <a:ea typeface="+mn-ea"/>
                <a:cs typeface="Arial" panose="020B0604020202020204" pitchFamily="34" charset="0"/>
              </a:rPr>
              <a:t>© Copyright 2023 BMC Software, Inc.</a:t>
            </a:r>
          </a:p>
        </p:txBody>
      </p:sp>
      <p:sp>
        <p:nvSpPr>
          <p:cNvPr id="20" name="Content Placeholder 5">
            <a:extLst>
              <a:ext uri="{FF2B5EF4-FFF2-40B4-BE49-F238E27FC236}">
                <a16:creationId xmlns:a16="http://schemas.microsoft.com/office/drawing/2014/main" id="{0B93F0C6-B368-43F2-BB2B-C8614DC53288}"/>
              </a:ext>
            </a:extLst>
          </p:cNvPr>
          <p:cNvSpPr txBox="1">
            <a:spLocks/>
          </p:cNvSpPr>
          <p:nvPr/>
        </p:nvSpPr>
        <p:spPr>
          <a:xfrm>
            <a:off x="625884" y="782320"/>
            <a:ext cx="11271476" cy="5165344"/>
          </a:xfrm>
          <a:prstGeom prst="rect">
            <a:avLst/>
          </a:prstGeom>
        </p:spPr>
        <p:txBody>
          <a:bodyPr vert="horz" lIns="91436" tIns="45719" rIns="91436" bIns="45719" rtlCol="0" anchor="t">
            <a:noAutofit/>
          </a:bodyPr>
          <a:lstStyle>
            <a:lvl1pPr marL="342885" indent="-342885" algn="l" defTabSz="457181" rtl="0" eaLnBrk="1" latinLnBrk="0" hangingPunct="1">
              <a:spcBef>
                <a:spcPct val="20000"/>
              </a:spcBef>
              <a:buFont typeface="Arial"/>
              <a:buChar char="•"/>
              <a:defRPr sz="3200" kern="1200">
                <a:solidFill>
                  <a:schemeClr val="bg1"/>
                </a:solidFill>
                <a:latin typeface="+mn-lt"/>
                <a:ea typeface="+mn-ea"/>
                <a:cs typeface="+mn-cs"/>
              </a:defRPr>
            </a:lvl1pPr>
            <a:lvl2pPr marL="742919" indent="-285738" algn="l" defTabSz="457181" rtl="0" eaLnBrk="1" latinLnBrk="0" hangingPunct="1">
              <a:spcBef>
                <a:spcPct val="20000"/>
              </a:spcBef>
              <a:buFont typeface="Arial"/>
              <a:buChar char="–"/>
              <a:defRPr sz="2800" kern="1200">
                <a:solidFill>
                  <a:schemeClr val="bg1"/>
                </a:solidFill>
                <a:latin typeface="+mn-lt"/>
                <a:ea typeface="+mn-ea"/>
                <a:cs typeface="+mn-cs"/>
              </a:defRPr>
            </a:lvl2pPr>
            <a:lvl3pPr marL="1142952" indent="-228591" algn="l" defTabSz="457181" rtl="0" eaLnBrk="1" latinLnBrk="0" hangingPunct="1">
              <a:spcBef>
                <a:spcPct val="20000"/>
              </a:spcBef>
              <a:buFont typeface="Arial"/>
              <a:buChar char="•"/>
              <a:defRPr sz="2400" kern="1200">
                <a:solidFill>
                  <a:schemeClr val="bg1"/>
                </a:solidFill>
                <a:latin typeface="+mn-lt"/>
                <a:ea typeface="+mn-ea"/>
                <a:cs typeface="+mn-cs"/>
              </a:defRPr>
            </a:lvl3pPr>
            <a:lvl4pPr marL="1600133" indent="-228591" algn="l" defTabSz="457181" rtl="0" eaLnBrk="1" latinLnBrk="0" hangingPunct="1">
              <a:spcBef>
                <a:spcPct val="20000"/>
              </a:spcBef>
              <a:buFont typeface="Arial"/>
              <a:buChar char="–"/>
              <a:defRPr sz="2000" kern="1200">
                <a:solidFill>
                  <a:schemeClr val="bg1"/>
                </a:solidFill>
                <a:latin typeface="+mn-lt"/>
                <a:ea typeface="+mn-ea"/>
                <a:cs typeface="+mn-cs"/>
              </a:defRPr>
            </a:lvl4pPr>
            <a:lvl5pPr marL="2057315" indent="-228591" algn="l" defTabSz="457181" rtl="0" eaLnBrk="1" latinLnBrk="0" hangingPunct="1">
              <a:spcBef>
                <a:spcPct val="20000"/>
              </a:spcBef>
              <a:buFont typeface="Arial"/>
              <a:buChar char="»"/>
              <a:defRPr sz="2000" kern="1200">
                <a:solidFill>
                  <a:schemeClr val="bg1"/>
                </a:solidFill>
                <a:latin typeface="+mn-lt"/>
                <a:ea typeface="+mn-ea"/>
                <a:cs typeface="+mn-cs"/>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endParaRPr lang="en-GB" sz="2400" dirty="0">
              <a:solidFill>
                <a:srgbClr val="313131"/>
              </a:solidFill>
            </a:endParaRPr>
          </a:p>
          <a:p>
            <a:pPr marR="0" lvl="1">
              <a:lnSpc>
                <a:spcPct val="100000"/>
              </a:lnSpc>
              <a:spcBef>
                <a:spcPts val="0"/>
              </a:spcBef>
              <a:buClrTx/>
              <a:buSzTx/>
              <a:tabLst/>
              <a:defRPr/>
            </a:pPr>
            <a:endParaRPr lang="en-GB" sz="2000" dirty="0">
              <a:solidFill>
                <a:srgbClr val="313131"/>
              </a:solidFill>
              <a:latin typeface="Calibri"/>
            </a:endParaRPr>
          </a:p>
        </p:txBody>
      </p:sp>
      <p:pic>
        <p:nvPicPr>
          <p:cNvPr id="7" name="Picture 6">
            <a:extLst>
              <a:ext uri="{FF2B5EF4-FFF2-40B4-BE49-F238E27FC236}">
                <a16:creationId xmlns:a16="http://schemas.microsoft.com/office/drawing/2014/main" id="{71BB5B69-075B-6A3C-B867-8A75F3B76B90}"/>
              </a:ext>
            </a:extLst>
          </p:cNvPr>
          <p:cNvPicPr>
            <a:picLocks noChangeAspect="1"/>
          </p:cNvPicPr>
          <p:nvPr/>
        </p:nvPicPr>
        <p:blipFill>
          <a:blip r:embed="rId4"/>
          <a:stretch>
            <a:fillRect/>
          </a:stretch>
        </p:blipFill>
        <p:spPr>
          <a:xfrm>
            <a:off x="594595" y="2187235"/>
            <a:ext cx="11302765" cy="4319072"/>
          </a:xfrm>
          <a:prstGeom prst="rect">
            <a:avLst/>
          </a:prstGeom>
        </p:spPr>
      </p:pic>
    </p:spTree>
    <p:extLst>
      <p:ext uri="{BB962C8B-B14F-4D97-AF65-F5344CB8AC3E}">
        <p14:creationId xmlns:p14="http://schemas.microsoft.com/office/powerpoint/2010/main" val="258421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5A13C2BE-AFAC-494F-B2DA-79CB143CCC36}"/>
              </a:ext>
            </a:extLst>
          </p:cNvPr>
          <p:cNvSpPr txBox="1">
            <a:spLocks/>
          </p:cNvSpPr>
          <p:nvPr/>
        </p:nvSpPr>
        <p:spPr>
          <a:xfrm>
            <a:off x="214658" y="483409"/>
            <a:ext cx="7526299" cy="703008"/>
          </a:xfrm>
          <a:prstGeom prst="rect">
            <a:avLst/>
          </a:prstGeom>
        </p:spPr>
        <p:txBody>
          <a:bodyPr/>
          <a:lstStyle>
            <a:lvl1pPr algn="l" defTabSz="457101" rtl="0" eaLnBrk="1" latinLnBrk="0" hangingPunct="1">
              <a:spcBef>
                <a:spcPct val="0"/>
              </a:spcBef>
              <a:buNone/>
              <a:defRPr lang="en-US" sz="4200" b="1" kern="1200" cap="none" baseline="0" dirty="0">
                <a:solidFill>
                  <a:srgbClr val="0093C9"/>
                </a:solidFill>
                <a:latin typeface="+mn-lt"/>
                <a:ea typeface="+mn-ea"/>
                <a:cs typeface="+mn-cs"/>
              </a:defRPr>
            </a:lvl1pPr>
          </a:lstStyle>
          <a:p>
            <a:pPr marL="0" marR="0" lvl="0" indent="0" algn="l" defTabSz="457101" rtl="0" eaLnBrk="1" fontAlgn="auto" latinLnBrk="0" hangingPunct="1">
              <a:lnSpc>
                <a:spcPct val="100000"/>
              </a:lnSpc>
              <a:spcBef>
                <a:spcPct val="0"/>
              </a:spcBef>
              <a:spcAft>
                <a:spcPts val="0"/>
              </a:spcAft>
              <a:buClrTx/>
              <a:buSzTx/>
              <a:buFontTx/>
              <a:buNone/>
              <a:tabLst/>
              <a:defRPr/>
            </a:pPr>
            <a:r>
              <a:rPr lang="en-US" sz="3200" dirty="0">
                <a:solidFill>
                  <a:prstClr val="white"/>
                </a:solidFill>
                <a:latin typeface="Calibri"/>
              </a:rPr>
              <a:t>PATROL® Agent TSOM and BHOM </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D8339A7A-7149-054C-71E1-F613BD8C1EF1}"/>
              </a:ext>
            </a:extLst>
          </p:cNvPr>
          <p:cNvSpPr>
            <a:spLocks noGrp="1"/>
          </p:cNvSpPr>
          <p:nvPr>
            <p:ph sz="quarter" idx="11"/>
          </p:nvPr>
        </p:nvSpPr>
        <p:spPr>
          <a:xfrm>
            <a:off x="604891" y="1132853"/>
            <a:ext cx="11039713" cy="703008"/>
          </a:xfrm>
        </p:spPr>
        <p:txBody>
          <a:bodyPr/>
          <a:lstStyle/>
          <a:p>
            <a:pPr marL="457200" indent="-457200">
              <a:buFont typeface="Wingdings" panose="05000000000000000000" pitchFamily="2" charset="2"/>
              <a:buChar char="§"/>
            </a:pPr>
            <a:r>
              <a:rPr lang="en-US" sz="2000" b="0" dirty="0"/>
              <a:t>Event Orchestration Module configuration – Specific to BMC Helix Monitor</a:t>
            </a:r>
          </a:p>
          <a:p>
            <a:r>
              <a:rPr lang="en-US" sz="1400" b="0" dirty="0"/>
              <a:t>	Please make respective changes for the highlighted attributes</a:t>
            </a:r>
          </a:p>
          <a:p>
            <a:pPr marL="457200" indent="-457200">
              <a:buFont typeface="Wingdings" panose="05000000000000000000" pitchFamily="2" charset="2"/>
              <a:buChar char="§"/>
            </a:pPr>
            <a:endParaRPr lang="en-US" sz="2000" b="0" dirty="0"/>
          </a:p>
        </p:txBody>
      </p:sp>
      <p:sp>
        <p:nvSpPr>
          <p:cNvPr id="3" name="Title 2">
            <a:extLst>
              <a:ext uri="{FF2B5EF4-FFF2-40B4-BE49-F238E27FC236}">
                <a16:creationId xmlns:a16="http://schemas.microsoft.com/office/drawing/2014/main" id="{04AFA6C9-CB7D-28D2-FFB2-49B4CE8FF59C}"/>
              </a:ext>
            </a:extLst>
          </p:cNvPr>
          <p:cNvSpPr>
            <a:spLocks noGrp="1"/>
          </p:cNvSpPr>
          <p:nvPr>
            <p:ph type="title"/>
          </p:nvPr>
        </p:nvSpPr>
        <p:spPr>
          <a:xfrm>
            <a:off x="612648" y="351693"/>
            <a:ext cx="7635613" cy="600186"/>
          </a:xfrm>
        </p:spPr>
        <p:txBody>
          <a:bodyPr/>
          <a:lstStyle/>
          <a:p>
            <a:r>
              <a:rPr lang="en-US" sz="3200" dirty="0"/>
              <a:t>TSO EO Runbook Configuration - 3</a:t>
            </a:r>
          </a:p>
        </p:txBody>
      </p:sp>
      <p:sp>
        <p:nvSpPr>
          <p:cNvPr id="2" name="Footer Placeholder 1">
            <a:extLst>
              <a:ext uri="{FF2B5EF4-FFF2-40B4-BE49-F238E27FC236}">
                <a16:creationId xmlns:a16="http://schemas.microsoft.com/office/drawing/2014/main" id="{C3A26980-1885-4D2F-93DA-BCC9E946FF69}"/>
              </a:ext>
            </a:extLst>
          </p:cNvPr>
          <p:cNvSpPr>
            <a:spLocks noGrp="1"/>
          </p:cNvSpPr>
          <p:nvPr>
            <p:ph type="ftr" sz="quarter" idx="3"/>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A7A99D"/>
                </a:solidFill>
                <a:effectLst/>
                <a:uLnTx/>
                <a:uFillTx/>
                <a:latin typeface="Calibri" panose="020F0502020204030204" pitchFamily="34" charset="0"/>
                <a:ea typeface="+mn-ea"/>
                <a:cs typeface="Arial" panose="020B0604020202020204" pitchFamily="34" charset="0"/>
              </a:rPr>
              <a:t>© Copyright 2023 BMC Software, Inc.</a:t>
            </a:r>
          </a:p>
        </p:txBody>
      </p:sp>
      <p:sp>
        <p:nvSpPr>
          <p:cNvPr id="20" name="Content Placeholder 5">
            <a:extLst>
              <a:ext uri="{FF2B5EF4-FFF2-40B4-BE49-F238E27FC236}">
                <a16:creationId xmlns:a16="http://schemas.microsoft.com/office/drawing/2014/main" id="{0B93F0C6-B368-43F2-BB2B-C8614DC53288}"/>
              </a:ext>
            </a:extLst>
          </p:cNvPr>
          <p:cNvSpPr txBox="1">
            <a:spLocks/>
          </p:cNvSpPr>
          <p:nvPr/>
        </p:nvSpPr>
        <p:spPr>
          <a:xfrm>
            <a:off x="612648" y="752621"/>
            <a:ext cx="11271476" cy="5165344"/>
          </a:xfrm>
          <a:prstGeom prst="rect">
            <a:avLst/>
          </a:prstGeom>
        </p:spPr>
        <p:txBody>
          <a:bodyPr vert="horz" lIns="91436" tIns="45719" rIns="91436" bIns="45719" rtlCol="0" anchor="t">
            <a:noAutofit/>
          </a:bodyPr>
          <a:lstStyle>
            <a:lvl1pPr marL="342885" indent="-342885" algn="l" defTabSz="457181" rtl="0" eaLnBrk="1" latinLnBrk="0" hangingPunct="1">
              <a:spcBef>
                <a:spcPct val="20000"/>
              </a:spcBef>
              <a:buFont typeface="Arial"/>
              <a:buChar char="•"/>
              <a:defRPr sz="3200" kern="1200">
                <a:solidFill>
                  <a:schemeClr val="bg1"/>
                </a:solidFill>
                <a:latin typeface="+mn-lt"/>
                <a:ea typeface="+mn-ea"/>
                <a:cs typeface="+mn-cs"/>
              </a:defRPr>
            </a:lvl1pPr>
            <a:lvl2pPr marL="742919" indent="-285738" algn="l" defTabSz="457181" rtl="0" eaLnBrk="1" latinLnBrk="0" hangingPunct="1">
              <a:spcBef>
                <a:spcPct val="20000"/>
              </a:spcBef>
              <a:buFont typeface="Arial"/>
              <a:buChar char="–"/>
              <a:defRPr sz="2800" kern="1200">
                <a:solidFill>
                  <a:schemeClr val="bg1"/>
                </a:solidFill>
                <a:latin typeface="+mn-lt"/>
                <a:ea typeface="+mn-ea"/>
                <a:cs typeface="+mn-cs"/>
              </a:defRPr>
            </a:lvl2pPr>
            <a:lvl3pPr marL="1142952" indent="-228591" algn="l" defTabSz="457181" rtl="0" eaLnBrk="1" latinLnBrk="0" hangingPunct="1">
              <a:spcBef>
                <a:spcPct val="20000"/>
              </a:spcBef>
              <a:buFont typeface="Arial"/>
              <a:buChar char="•"/>
              <a:defRPr sz="2400" kern="1200">
                <a:solidFill>
                  <a:schemeClr val="bg1"/>
                </a:solidFill>
                <a:latin typeface="+mn-lt"/>
                <a:ea typeface="+mn-ea"/>
                <a:cs typeface="+mn-cs"/>
              </a:defRPr>
            </a:lvl3pPr>
            <a:lvl4pPr marL="1600133" indent="-228591" algn="l" defTabSz="457181" rtl="0" eaLnBrk="1" latinLnBrk="0" hangingPunct="1">
              <a:spcBef>
                <a:spcPct val="20000"/>
              </a:spcBef>
              <a:buFont typeface="Arial"/>
              <a:buChar char="–"/>
              <a:defRPr sz="2000" kern="1200">
                <a:solidFill>
                  <a:schemeClr val="bg1"/>
                </a:solidFill>
                <a:latin typeface="+mn-lt"/>
                <a:ea typeface="+mn-ea"/>
                <a:cs typeface="+mn-cs"/>
              </a:defRPr>
            </a:lvl4pPr>
            <a:lvl5pPr marL="2057315" indent="-228591" algn="l" defTabSz="457181" rtl="0" eaLnBrk="1" latinLnBrk="0" hangingPunct="1">
              <a:spcBef>
                <a:spcPct val="20000"/>
              </a:spcBef>
              <a:buFont typeface="Arial"/>
              <a:buChar char="»"/>
              <a:defRPr sz="2000" kern="1200">
                <a:solidFill>
                  <a:schemeClr val="bg1"/>
                </a:solidFill>
                <a:latin typeface="+mn-lt"/>
                <a:ea typeface="+mn-ea"/>
                <a:cs typeface="+mn-cs"/>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endParaRPr lang="en-GB" sz="2400" dirty="0">
              <a:solidFill>
                <a:srgbClr val="313131"/>
              </a:solidFill>
            </a:endParaRPr>
          </a:p>
          <a:p>
            <a:pPr marR="0" lvl="1">
              <a:lnSpc>
                <a:spcPct val="100000"/>
              </a:lnSpc>
              <a:spcBef>
                <a:spcPts val="0"/>
              </a:spcBef>
              <a:buClrTx/>
              <a:buSzTx/>
              <a:tabLst/>
              <a:defRPr/>
            </a:pPr>
            <a:endParaRPr lang="en-GB" sz="2000" dirty="0">
              <a:solidFill>
                <a:srgbClr val="313131"/>
              </a:solidFill>
              <a:latin typeface="Calibri"/>
            </a:endParaRPr>
          </a:p>
          <a:p>
            <a:pPr marL="1371542" marR="0" lvl="3" indent="0" algn="l" defTabSz="457181" rtl="0" eaLnBrk="1" fontAlgn="base" latinLnBrk="0" hangingPunct="1">
              <a:lnSpc>
                <a:spcPct val="100000"/>
              </a:lnSpc>
              <a:spcBef>
                <a:spcPct val="20000"/>
              </a:spcBef>
              <a:spcAft>
                <a:spcPct val="0"/>
              </a:spcAft>
              <a:buClrTx/>
              <a:buSzTx/>
              <a:buFont typeface="Arial"/>
              <a:buNone/>
              <a:tabLst/>
              <a:defRPr/>
            </a:pPr>
            <a:endParaRPr kumimoji="0" lang="en-US" sz="1200" b="0" i="0" u="none" strike="noStrike" kern="1200" cap="none" spc="0" normalizeH="0" baseline="0" noProof="0" dirty="0">
              <a:ln>
                <a:noFill/>
              </a:ln>
              <a:solidFill>
                <a:srgbClr val="313131"/>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48EC07C-E803-B3E9-F266-6EA88C251BAA}"/>
              </a:ext>
            </a:extLst>
          </p:cNvPr>
          <p:cNvPicPr>
            <a:picLocks noChangeAspect="1"/>
          </p:cNvPicPr>
          <p:nvPr/>
        </p:nvPicPr>
        <p:blipFill>
          <a:blip r:embed="rId3"/>
          <a:stretch>
            <a:fillRect/>
          </a:stretch>
        </p:blipFill>
        <p:spPr>
          <a:xfrm>
            <a:off x="1759986" y="1808952"/>
            <a:ext cx="8729522" cy="4731548"/>
          </a:xfrm>
          <a:prstGeom prst="rect">
            <a:avLst/>
          </a:prstGeom>
        </p:spPr>
      </p:pic>
    </p:spTree>
    <p:extLst>
      <p:ext uri="{BB962C8B-B14F-4D97-AF65-F5344CB8AC3E}">
        <p14:creationId xmlns:p14="http://schemas.microsoft.com/office/powerpoint/2010/main" val="188903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5A13C2BE-AFAC-494F-B2DA-79CB143CCC36}"/>
              </a:ext>
            </a:extLst>
          </p:cNvPr>
          <p:cNvSpPr txBox="1">
            <a:spLocks/>
          </p:cNvSpPr>
          <p:nvPr/>
        </p:nvSpPr>
        <p:spPr>
          <a:xfrm>
            <a:off x="2789907" y="136525"/>
            <a:ext cx="7526299" cy="703008"/>
          </a:xfrm>
          <a:prstGeom prst="rect">
            <a:avLst/>
          </a:prstGeom>
        </p:spPr>
        <p:txBody>
          <a:bodyPr/>
          <a:lstStyle>
            <a:lvl1pPr algn="l" defTabSz="457101" rtl="0" eaLnBrk="1" latinLnBrk="0" hangingPunct="1">
              <a:spcBef>
                <a:spcPct val="0"/>
              </a:spcBef>
              <a:buNone/>
              <a:defRPr lang="en-US" sz="4200" b="1" kern="1200" cap="none" baseline="0" dirty="0">
                <a:solidFill>
                  <a:srgbClr val="0093C9"/>
                </a:solidFill>
                <a:latin typeface="+mn-lt"/>
                <a:ea typeface="+mn-ea"/>
                <a:cs typeface="+mn-cs"/>
              </a:defRPr>
            </a:lvl1pPr>
          </a:lstStyle>
          <a:p>
            <a:pPr marL="0" marR="0" lvl="0" indent="0" algn="l" defTabSz="457101" rtl="0" eaLnBrk="1" fontAlgn="auto" latinLnBrk="0" hangingPunct="1">
              <a:lnSpc>
                <a:spcPct val="100000"/>
              </a:lnSpc>
              <a:spcBef>
                <a:spcPct val="0"/>
              </a:spcBef>
              <a:spcAft>
                <a:spcPts val="0"/>
              </a:spcAft>
              <a:buClrTx/>
              <a:buSzTx/>
              <a:buFontTx/>
              <a:buNone/>
              <a:tabLst/>
              <a:defRPr/>
            </a:pPr>
            <a:r>
              <a:rPr lang="en-US" sz="3200" dirty="0">
                <a:solidFill>
                  <a:prstClr val="white"/>
                </a:solidFill>
                <a:latin typeface="Calibri"/>
              </a:rPr>
              <a:t>PATROL® Agent TSOM and BHOM </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D8339A7A-7149-054C-71E1-F613BD8C1EF1}"/>
              </a:ext>
            </a:extLst>
          </p:cNvPr>
          <p:cNvSpPr>
            <a:spLocks noGrp="1"/>
          </p:cNvSpPr>
          <p:nvPr>
            <p:ph sz="quarter" idx="11"/>
          </p:nvPr>
        </p:nvSpPr>
        <p:spPr>
          <a:xfrm>
            <a:off x="604891" y="1368718"/>
            <a:ext cx="10961225" cy="4647098"/>
          </a:xfrm>
        </p:spPr>
        <p:txBody>
          <a:bodyPr/>
          <a:lstStyle/>
          <a:p>
            <a:pPr marL="457200" indent="-457200">
              <a:buFont typeface="Wingdings" panose="05000000000000000000" pitchFamily="2" charset="2"/>
              <a:buChar char="§"/>
            </a:pPr>
            <a:r>
              <a:rPr lang="en-US" sz="2000" b="0" dirty="0"/>
              <a:t>Credential Store module configuration – Should have the correct windows credentials </a:t>
            </a:r>
          </a:p>
          <a:p>
            <a:pPr marL="457200" indent="-457200">
              <a:buFont typeface="Wingdings" panose="05000000000000000000" pitchFamily="2" charset="2"/>
              <a:buChar char="§"/>
            </a:pPr>
            <a:endParaRPr lang="en-US" sz="2000" b="0" dirty="0"/>
          </a:p>
        </p:txBody>
      </p:sp>
      <p:sp>
        <p:nvSpPr>
          <p:cNvPr id="3" name="Title 2">
            <a:extLst>
              <a:ext uri="{FF2B5EF4-FFF2-40B4-BE49-F238E27FC236}">
                <a16:creationId xmlns:a16="http://schemas.microsoft.com/office/drawing/2014/main" id="{04AFA6C9-CB7D-28D2-FFB2-49B4CE8FF59C}"/>
              </a:ext>
            </a:extLst>
          </p:cNvPr>
          <p:cNvSpPr>
            <a:spLocks noGrp="1"/>
          </p:cNvSpPr>
          <p:nvPr>
            <p:ph type="title"/>
          </p:nvPr>
        </p:nvSpPr>
        <p:spPr>
          <a:xfrm>
            <a:off x="612648" y="313239"/>
            <a:ext cx="9075362" cy="597098"/>
          </a:xfrm>
        </p:spPr>
        <p:txBody>
          <a:bodyPr/>
          <a:lstStyle/>
          <a:p>
            <a:r>
              <a:rPr lang="en-US" sz="3200" dirty="0"/>
              <a:t>TSO EO Runbook Configuration - 4</a:t>
            </a:r>
          </a:p>
        </p:txBody>
      </p:sp>
      <p:sp>
        <p:nvSpPr>
          <p:cNvPr id="2" name="Footer Placeholder 1">
            <a:extLst>
              <a:ext uri="{FF2B5EF4-FFF2-40B4-BE49-F238E27FC236}">
                <a16:creationId xmlns:a16="http://schemas.microsoft.com/office/drawing/2014/main" id="{C3A26980-1885-4D2F-93DA-BCC9E946FF69}"/>
              </a:ext>
            </a:extLst>
          </p:cNvPr>
          <p:cNvSpPr>
            <a:spLocks noGrp="1"/>
          </p:cNvSpPr>
          <p:nvPr>
            <p:ph type="ftr" sz="quarter" idx="3"/>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A7A99D"/>
                </a:solidFill>
                <a:effectLst/>
                <a:uLnTx/>
                <a:uFillTx/>
                <a:latin typeface="Calibri" panose="020F0502020204030204" pitchFamily="34" charset="0"/>
                <a:ea typeface="+mn-ea"/>
                <a:cs typeface="Arial" panose="020B0604020202020204" pitchFamily="34" charset="0"/>
              </a:rPr>
              <a:t>© Copyright 2023 BMC Software, Inc.</a:t>
            </a:r>
          </a:p>
        </p:txBody>
      </p:sp>
      <p:sp>
        <p:nvSpPr>
          <p:cNvPr id="20" name="Content Placeholder 5">
            <a:extLst>
              <a:ext uri="{FF2B5EF4-FFF2-40B4-BE49-F238E27FC236}">
                <a16:creationId xmlns:a16="http://schemas.microsoft.com/office/drawing/2014/main" id="{0B93F0C6-B368-43F2-BB2B-C8614DC53288}"/>
              </a:ext>
            </a:extLst>
          </p:cNvPr>
          <p:cNvSpPr txBox="1">
            <a:spLocks/>
          </p:cNvSpPr>
          <p:nvPr/>
        </p:nvSpPr>
        <p:spPr>
          <a:xfrm>
            <a:off x="625884" y="782320"/>
            <a:ext cx="11271476" cy="5165344"/>
          </a:xfrm>
          <a:prstGeom prst="rect">
            <a:avLst/>
          </a:prstGeom>
        </p:spPr>
        <p:txBody>
          <a:bodyPr vert="horz" lIns="91436" tIns="45719" rIns="91436" bIns="45719" rtlCol="0" anchor="t">
            <a:noAutofit/>
          </a:bodyPr>
          <a:lstStyle>
            <a:lvl1pPr marL="342885" indent="-342885" algn="l" defTabSz="457181" rtl="0" eaLnBrk="1" latinLnBrk="0" hangingPunct="1">
              <a:spcBef>
                <a:spcPct val="20000"/>
              </a:spcBef>
              <a:buFont typeface="Arial"/>
              <a:buChar char="•"/>
              <a:defRPr sz="3200" kern="1200">
                <a:solidFill>
                  <a:schemeClr val="bg1"/>
                </a:solidFill>
                <a:latin typeface="+mn-lt"/>
                <a:ea typeface="+mn-ea"/>
                <a:cs typeface="+mn-cs"/>
              </a:defRPr>
            </a:lvl1pPr>
            <a:lvl2pPr marL="742919" indent="-285738" algn="l" defTabSz="457181" rtl="0" eaLnBrk="1" latinLnBrk="0" hangingPunct="1">
              <a:spcBef>
                <a:spcPct val="20000"/>
              </a:spcBef>
              <a:buFont typeface="Arial"/>
              <a:buChar char="–"/>
              <a:defRPr sz="2800" kern="1200">
                <a:solidFill>
                  <a:schemeClr val="bg1"/>
                </a:solidFill>
                <a:latin typeface="+mn-lt"/>
                <a:ea typeface="+mn-ea"/>
                <a:cs typeface="+mn-cs"/>
              </a:defRPr>
            </a:lvl2pPr>
            <a:lvl3pPr marL="1142952" indent="-228591" algn="l" defTabSz="457181" rtl="0" eaLnBrk="1" latinLnBrk="0" hangingPunct="1">
              <a:spcBef>
                <a:spcPct val="20000"/>
              </a:spcBef>
              <a:buFont typeface="Arial"/>
              <a:buChar char="•"/>
              <a:defRPr sz="2400" kern="1200">
                <a:solidFill>
                  <a:schemeClr val="bg1"/>
                </a:solidFill>
                <a:latin typeface="+mn-lt"/>
                <a:ea typeface="+mn-ea"/>
                <a:cs typeface="+mn-cs"/>
              </a:defRPr>
            </a:lvl3pPr>
            <a:lvl4pPr marL="1600133" indent="-228591" algn="l" defTabSz="457181" rtl="0" eaLnBrk="1" latinLnBrk="0" hangingPunct="1">
              <a:spcBef>
                <a:spcPct val="20000"/>
              </a:spcBef>
              <a:buFont typeface="Arial"/>
              <a:buChar char="–"/>
              <a:defRPr sz="2000" kern="1200">
                <a:solidFill>
                  <a:schemeClr val="bg1"/>
                </a:solidFill>
                <a:latin typeface="+mn-lt"/>
                <a:ea typeface="+mn-ea"/>
                <a:cs typeface="+mn-cs"/>
              </a:defRPr>
            </a:lvl4pPr>
            <a:lvl5pPr marL="2057315" indent="-228591" algn="l" defTabSz="457181" rtl="0" eaLnBrk="1" latinLnBrk="0" hangingPunct="1">
              <a:spcBef>
                <a:spcPct val="20000"/>
              </a:spcBef>
              <a:buFont typeface="Arial"/>
              <a:buChar char="»"/>
              <a:defRPr sz="2000" kern="1200">
                <a:solidFill>
                  <a:schemeClr val="bg1"/>
                </a:solidFill>
                <a:latin typeface="+mn-lt"/>
                <a:ea typeface="+mn-ea"/>
                <a:cs typeface="+mn-cs"/>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endParaRPr lang="en-GB" sz="2400" dirty="0">
              <a:solidFill>
                <a:srgbClr val="313131"/>
              </a:solidFill>
            </a:endParaRPr>
          </a:p>
          <a:p>
            <a:pPr marR="0" lvl="1">
              <a:lnSpc>
                <a:spcPct val="100000"/>
              </a:lnSpc>
              <a:spcBef>
                <a:spcPts val="0"/>
              </a:spcBef>
              <a:buClrTx/>
              <a:buSzTx/>
              <a:tabLst/>
              <a:defRPr/>
            </a:pPr>
            <a:endParaRPr lang="en-GB" sz="2000" dirty="0">
              <a:solidFill>
                <a:srgbClr val="313131"/>
              </a:solidFill>
              <a:latin typeface="Calibri"/>
            </a:endParaRPr>
          </a:p>
          <a:p>
            <a:pPr marL="1371542" marR="0" lvl="3" indent="0" algn="l" defTabSz="457181" rtl="0" eaLnBrk="1" fontAlgn="base" latinLnBrk="0" hangingPunct="1">
              <a:lnSpc>
                <a:spcPct val="100000"/>
              </a:lnSpc>
              <a:spcBef>
                <a:spcPct val="20000"/>
              </a:spcBef>
              <a:spcAft>
                <a:spcPct val="0"/>
              </a:spcAft>
              <a:buClrTx/>
              <a:buSzTx/>
              <a:buFont typeface="Arial"/>
              <a:buNone/>
              <a:tabLst/>
              <a:defRPr/>
            </a:pPr>
            <a:endParaRPr kumimoji="0" lang="en-US" sz="1200" b="0" i="0" u="none" strike="noStrike" kern="1200" cap="none" spc="0" normalizeH="0" baseline="0" noProof="0" dirty="0">
              <a:ln>
                <a:noFill/>
              </a:ln>
              <a:solidFill>
                <a:srgbClr val="313131"/>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A3FA27C2-19DA-6D01-CAE6-386BDC43BFD0}"/>
              </a:ext>
            </a:extLst>
          </p:cNvPr>
          <p:cNvPicPr>
            <a:picLocks noChangeAspect="1"/>
          </p:cNvPicPr>
          <p:nvPr/>
        </p:nvPicPr>
        <p:blipFill>
          <a:blip r:embed="rId3"/>
          <a:stretch>
            <a:fillRect/>
          </a:stretch>
        </p:blipFill>
        <p:spPr>
          <a:xfrm>
            <a:off x="768075" y="1950459"/>
            <a:ext cx="11150278" cy="4070241"/>
          </a:xfrm>
          <a:prstGeom prst="rect">
            <a:avLst/>
          </a:prstGeom>
        </p:spPr>
      </p:pic>
    </p:spTree>
    <p:extLst>
      <p:ext uri="{BB962C8B-B14F-4D97-AF65-F5344CB8AC3E}">
        <p14:creationId xmlns:p14="http://schemas.microsoft.com/office/powerpoint/2010/main" val="379195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5A13C2BE-AFAC-494F-B2DA-79CB143CCC36}"/>
              </a:ext>
            </a:extLst>
          </p:cNvPr>
          <p:cNvSpPr txBox="1">
            <a:spLocks/>
          </p:cNvSpPr>
          <p:nvPr/>
        </p:nvSpPr>
        <p:spPr>
          <a:xfrm>
            <a:off x="2789907" y="136525"/>
            <a:ext cx="7526299" cy="703008"/>
          </a:xfrm>
          <a:prstGeom prst="rect">
            <a:avLst/>
          </a:prstGeom>
        </p:spPr>
        <p:txBody>
          <a:bodyPr/>
          <a:lstStyle>
            <a:lvl1pPr algn="l" defTabSz="457101" rtl="0" eaLnBrk="1" latinLnBrk="0" hangingPunct="1">
              <a:spcBef>
                <a:spcPct val="0"/>
              </a:spcBef>
              <a:buNone/>
              <a:defRPr lang="en-US" sz="4200" b="1" kern="1200" cap="none" baseline="0" dirty="0">
                <a:solidFill>
                  <a:srgbClr val="0093C9"/>
                </a:solidFill>
                <a:latin typeface="+mn-lt"/>
                <a:ea typeface="+mn-ea"/>
                <a:cs typeface="+mn-cs"/>
              </a:defRPr>
            </a:lvl1pPr>
          </a:lstStyle>
          <a:p>
            <a:pPr marL="0" marR="0" lvl="0" indent="0" algn="l" defTabSz="457101" rtl="0" eaLnBrk="1" fontAlgn="auto" latinLnBrk="0" hangingPunct="1">
              <a:lnSpc>
                <a:spcPct val="100000"/>
              </a:lnSpc>
              <a:spcBef>
                <a:spcPct val="0"/>
              </a:spcBef>
              <a:spcAft>
                <a:spcPts val="0"/>
              </a:spcAft>
              <a:buClrTx/>
              <a:buSzTx/>
              <a:buFontTx/>
              <a:buNone/>
              <a:tabLst/>
              <a:defRPr/>
            </a:pPr>
            <a:r>
              <a:rPr lang="en-US" sz="3200" dirty="0">
                <a:solidFill>
                  <a:prstClr val="white"/>
                </a:solidFill>
                <a:latin typeface="Calibri"/>
              </a:rPr>
              <a:t>PATROL® Agent TSOM and BHOM </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Content Placeholder 5">
            <a:extLst>
              <a:ext uri="{FF2B5EF4-FFF2-40B4-BE49-F238E27FC236}">
                <a16:creationId xmlns:a16="http://schemas.microsoft.com/office/drawing/2014/main" id="{B40287E3-DA23-A6CE-007E-FD0918118847}"/>
              </a:ext>
            </a:extLst>
          </p:cNvPr>
          <p:cNvPicPr>
            <a:picLocks noGrp="1" noChangeAspect="1"/>
          </p:cNvPicPr>
          <p:nvPr>
            <p:ph sz="quarter" idx="11"/>
          </p:nvPr>
        </p:nvPicPr>
        <p:blipFill>
          <a:blip r:embed="rId3"/>
          <a:stretch>
            <a:fillRect/>
          </a:stretch>
        </p:blipFill>
        <p:spPr>
          <a:xfrm>
            <a:off x="369817" y="3176275"/>
            <a:ext cx="3714421" cy="2848418"/>
          </a:xfrm>
        </p:spPr>
      </p:pic>
      <p:sp>
        <p:nvSpPr>
          <p:cNvPr id="3" name="Title 2">
            <a:extLst>
              <a:ext uri="{FF2B5EF4-FFF2-40B4-BE49-F238E27FC236}">
                <a16:creationId xmlns:a16="http://schemas.microsoft.com/office/drawing/2014/main" id="{04AFA6C9-CB7D-28D2-FFB2-49B4CE8FF59C}"/>
              </a:ext>
            </a:extLst>
          </p:cNvPr>
          <p:cNvSpPr>
            <a:spLocks noGrp="1"/>
          </p:cNvSpPr>
          <p:nvPr>
            <p:ph type="title"/>
          </p:nvPr>
        </p:nvSpPr>
        <p:spPr>
          <a:xfrm>
            <a:off x="369817" y="302267"/>
            <a:ext cx="10961225" cy="801859"/>
          </a:xfrm>
        </p:spPr>
        <p:txBody>
          <a:bodyPr/>
          <a:lstStyle/>
          <a:p>
            <a:r>
              <a:rPr lang="en-US" sz="3200" dirty="0"/>
              <a:t>Intelligent Automation – TSO Connector</a:t>
            </a:r>
          </a:p>
        </p:txBody>
      </p:sp>
      <p:sp>
        <p:nvSpPr>
          <p:cNvPr id="2" name="Footer Placeholder 1">
            <a:extLst>
              <a:ext uri="{FF2B5EF4-FFF2-40B4-BE49-F238E27FC236}">
                <a16:creationId xmlns:a16="http://schemas.microsoft.com/office/drawing/2014/main" id="{C3A26980-1885-4D2F-93DA-BCC9E946FF69}"/>
              </a:ext>
            </a:extLst>
          </p:cNvPr>
          <p:cNvSpPr>
            <a:spLocks noGrp="1"/>
          </p:cNvSpPr>
          <p:nvPr>
            <p:ph type="ftr" sz="quarter" idx="3"/>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A7A99D"/>
                </a:solidFill>
                <a:effectLst/>
                <a:uLnTx/>
                <a:uFillTx/>
                <a:latin typeface="Calibri" panose="020F0502020204030204" pitchFamily="34" charset="0"/>
                <a:ea typeface="+mn-ea"/>
                <a:cs typeface="Arial" panose="020B0604020202020204" pitchFamily="34" charset="0"/>
              </a:rPr>
              <a:t>© Copyright 2023 BMC Software, Inc.</a:t>
            </a:r>
          </a:p>
        </p:txBody>
      </p:sp>
      <p:sp>
        <p:nvSpPr>
          <p:cNvPr id="20" name="Content Placeholder 5">
            <a:extLst>
              <a:ext uri="{FF2B5EF4-FFF2-40B4-BE49-F238E27FC236}">
                <a16:creationId xmlns:a16="http://schemas.microsoft.com/office/drawing/2014/main" id="{0B93F0C6-B368-43F2-BB2B-C8614DC53288}"/>
              </a:ext>
            </a:extLst>
          </p:cNvPr>
          <p:cNvSpPr txBox="1">
            <a:spLocks/>
          </p:cNvSpPr>
          <p:nvPr/>
        </p:nvSpPr>
        <p:spPr>
          <a:xfrm>
            <a:off x="625884" y="782320"/>
            <a:ext cx="11271476" cy="5165344"/>
          </a:xfrm>
          <a:prstGeom prst="rect">
            <a:avLst/>
          </a:prstGeom>
        </p:spPr>
        <p:txBody>
          <a:bodyPr vert="horz" lIns="91436" tIns="45719" rIns="91436" bIns="45719" rtlCol="0" anchor="t">
            <a:noAutofit/>
          </a:bodyPr>
          <a:lstStyle>
            <a:lvl1pPr marL="342885" indent="-342885" algn="l" defTabSz="457181" rtl="0" eaLnBrk="1" latinLnBrk="0" hangingPunct="1">
              <a:spcBef>
                <a:spcPct val="20000"/>
              </a:spcBef>
              <a:buFont typeface="Arial"/>
              <a:buChar char="•"/>
              <a:defRPr sz="3200" kern="1200">
                <a:solidFill>
                  <a:schemeClr val="bg1"/>
                </a:solidFill>
                <a:latin typeface="+mn-lt"/>
                <a:ea typeface="+mn-ea"/>
                <a:cs typeface="+mn-cs"/>
              </a:defRPr>
            </a:lvl1pPr>
            <a:lvl2pPr marL="742919" indent="-285738" algn="l" defTabSz="457181" rtl="0" eaLnBrk="1" latinLnBrk="0" hangingPunct="1">
              <a:spcBef>
                <a:spcPct val="20000"/>
              </a:spcBef>
              <a:buFont typeface="Arial"/>
              <a:buChar char="–"/>
              <a:defRPr sz="2800" kern="1200">
                <a:solidFill>
                  <a:schemeClr val="bg1"/>
                </a:solidFill>
                <a:latin typeface="+mn-lt"/>
                <a:ea typeface="+mn-ea"/>
                <a:cs typeface="+mn-cs"/>
              </a:defRPr>
            </a:lvl2pPr>
            <a:lvl3pPr marL="1142952" indent="-228591" algn="l" defTabSz="457181" rtl="0" eaLnBrk="1" latinLnBrk="0" hangingPunct="1">
              <a:spcBef>
                <a:spcPct val="20000"/>
              </a:spcBef>
              <a:buFont typeface="Arial"/>
              <a:buChar char="•"/>
              <a:defRPr sz="2400" kern="1200">
                <a:solidFill>
                  <a:schemeClr val="bg1"/>
                </a:solidFill>
                <a:latin typeface="+mn-lt"/>
                <a:ea typeface="+mn-ea"/>
                <a:cs typeface="+mn-cs"/>
              </a:defRPr>
            </a:lvl3pPr>
            <a:lvl4pPr marL="1600133" indent="-228591" algn="l" defTabSz="457181" rtl="0" eaLnBrk="1" latinLnBrk="0" hangingPunct="1">
              <a:spcBef>
                <a:spcPct val="20000"/>
              </a:spcBef>
              <a:buFont typeface="Arial"/>
              <a:buChar char="–"/>
              <a:defRPr sz="2000" kern="1200">
                <a:solidFill>
                  <a:schemeClr val="bg1"/>
                </a:solidFill>
                <a:latin typeface="+mn-lt"/>
                <a:ea typeface="+mn-ea"/>
                <a:cs typeface="+mn-cs"/>
              </a:defRPr>
            </a:lvl4pPr>
            <a:lvl5pPr marL="2057315" indent="-228591" algn="l" defTabSz="457181" rtl="0" eaLnBrk="1" latinLnBrk="0" hangingPunct="1">
              <a:spcBef>
                <a:spcPct val="20000"/>
              </a:spcBef>
              <a:buFont typeface="Arial"/>
              <a:buChar char="»"/>
              <a:defRPr sz="2000" kern="1200">
                <a:solidFill>
                  <a:schemeClr val="bg1"/>
                </a:solidFill>
                <a:latin typeface="+mn-lt"/>
                <a:ea typeface="+mn-ea"/>
                <a:cs typeface="+mn-cs"/>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endParaRPr lang="en-GB" sz="2400" dirty="0">
              <a:solidFill>
                <a:srgbClr val="313131"/>
              </a:solidFill>
            </a:endParaRPr>
          </a:p>
          <a:p>
            <a:pPr marR="0" lvl="1">
              <a:lnSpc>
                <a:spcPct val="100000"/>
              </a:lnSpc>
              <a:spcBef>
                <a:spcPts val="0"/>
              </a:spcBef>
              <a:buClrTx/>
              <a:buSzTx/>
              <a:tabLst/>
              <a:defRPr/>
            </a:pPr>
            <a:endParaRPr lang="en-GB" sz="2000" dirty="0">
              <a:solidFill>
                <a:srgbClr val="313131"/>
              </a:solidFill>
              <a:latin typeface="Calibri"/>
            </a:endParaRPr>
          </a:p>
          <a:p>
            <a:pPr marL="1371542" marR="0" lvl="3" indent="0" algn="l" defTabSz="457181" rtl="0" eaLnBrk="1" fontAlgn="base" latinLnBrk="0" hangingPunct="1">
              <a:lnSpc>
                <a:spcPct val="100000"/>
              </a:lnSpc>
              <a:spcBef>
                <a:spcPct val="20000"/>
              </a:spcBef>
              <a:spcAft>
                <a:spcPct val="0"/>
              </a:spcAft>
              <a:buClrTx/>
              <a:buSzTx/>
              <a:buFont typeface="Arial"/>
              <a:buNone/>
              <a:tabLst/>
              <a:defRPr/>
            </a:pPr>
            <a:endParaRPr kumimoji="0" lang="en-US" sz="1200" b="0" i="0" u="none" strike="noStrike" kern="1200" cap="none" spc="0" normalizeH="0" baseline="0" noProof="0" dirty="0">
              <a:ln>
                <a:noFill/>
              </a:ln>
              <a:solidFill>
                <a:srgbClr val="313131"/>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06FB0934-005F-CED1-C067-ED8B816CA572}"/>
              </a:ext>
            </a:extLst>
          </p:cNvPr>
          <p:cNvPicPr>
            <a:picLocks noChangeAspect="1"/>
          </p:cNvPicPr>
          <p:nvPr/>
        </p:nvPicPr>
        <p:blipFill>
          <a:blip r:embed="rId4"/>
          <a:stretch>
            <a:fillRect/>
          </a:stretch>
        </p:blipFill>
        <p:spPr>
          <a:xfrm>
            <a:off x="369817" y="1368719"/>
            <a:ext cx="11424786" cy="1675423"/>
          </a:xfrm>
          <a:prstGeom prst="rect">
            <a:avLst/>
          </a:prstGeom>
        </p:spPr>
      </p:pic>
      <p:sp>
        <p:nvSpPr>
          <p:cNvPr id="4" name="TextBox 3">
            <a:extLst>
              <a:ext uri="{FF2B5EF4-FFF2-40B4-BE49-F238E27FC236}">
                <a16:creationId xmlns:a16="http://schemas.microsoft.com/office/drawing/2014/main" id="{0EA1EF53-85E5-2A21-1F7E-F4F387354D76}"/>
              </a:ext>
            </a:extLst>
          </p:cNvPr>
          <p:cNvSpPr txBox="1"/>
          <p:nvPr/>
        </p:nvSpPr>
        <p:spPr>
          <a:xfrm>
            <a:off x="5060158" y="3512088"/>
            <a:ext cx="6505958" cy="523220"/>
          </a:xfrm>
          <a:prstGeom prst="rect">
            <a:avLst/>
          </a:prstGeom>
          <a:noFill/>
        </p:spPr>
        <p:txBody>
          <a:bodyPr wrap="square" rtlCol="0">
            <a:spAutoFit/>
          </a:bodyPr>
          <a:lstStyle/>
          <a:p>
            <a:r>
              <a:rPr lang="en-US" sz="1400" dirty="0"/>
              <a:t>Screenshot shows the Intelligent Automation (IA)  Connector which needs to be configured from the IA console – </a:t>
            </a:r>
            <a:r>
              <a:rPr lang="en-US" sz="1400" dirty="0">
                <a:hlinkClick r:id="rId5"/>
              </a:rPr>
              <a:t>Connectors Tab</a:t>
            </a:r>
            <a:endParaRPr lang="en-US" sz="1400" dirty="0"/>
          </a:p>
        </p:txBody>
      </p:sp>
    </p:spTree>
    <p:extLst>
      <p:ext uri="{BB962C8B-B14F-4D97-AF65-F5344CB8AC3E}">
        <p14:creationId xmlns:p14="http://schemas.microsoft.com/office/powerpoint/2010/main" val="223224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Master Slide">
  <a:themeElements>
    <a:clrScheme name="Custom 5">
      <a:dk1>
        <a:srgbClr val="313131"/>
      </a:dk1>
      <a:lt1>
        <a:sysClr val="window" lastClr="FFFFFF"/>
      </a:lt1>
      <a:dk2>
        <a:srgbClr val="313131"/>
      </a:dk2>
      <a:lt2>
        <a:srgbClr val="FFFFFF"/>
      </a:lt2>
      <a:accent1>
        <a:srgbClr val="F98700"/>
      </a:accent1>
      <a:accent2>
        <a:srgbClr val="1DC7E8"/>
      </a:accent2>
      <a:accent3>
        <a:srgbClr val="F86E00"/>
      </a:accent3>
      <a:accent4>
        <a:srgbClr val="AACC07"/>
      </a:accent4>
      <a:accent5>
        <a:srgbClr val="7FBC00"/>
      </a:accent5>
      <a:accent6>
        <a:srgbClr val="0093C9"/>
      </a:accent6>
      <a:hlink>
        <a:srgbClr val="3CB6C8"/>
      </a:hlink>
      <a:folHlink>
        <a:srgbClr val="00A79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B83D3"/>
        </a:solidFill>
        <a:ln>
          <a:solidFill>
            <a:srgbClr val="0B83D3"/>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_Standard Nonconfidential_PPT_Template" id="{81ED098D-8CFB-485D-AAB7-89647B503454}" vid="{C3A2EA91-A06B-41F4-A812-D0B90F77E1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5">
    <a:dk1>
      <a:srgbClr val="313131"/>
    </a:dk1>
    <a:lt1>
      <a:sysClr val="window" lastClr="FFFFFF"/>
    </a:lt1>
    <a:dk2>
      <a:srgbClr val="313131"/>
    </a:dk2>
    <a:lt2>
      <a:srgbClr val="FFFFFF"/>
    </a:lt2>
    <a:accent1>
      <a:srgbClr val="F98700"/>
    </a:accent1>
    <a:accent2>
      <a:srgbClr val="1DC7E8"/>
    </a:accent2>
    <a:accent3>
      <a:srgbClr val="F86E00"/>
    </a:accent3>
    <a:accent4>
      <a:srgbClr val="AACC07"/>
    </a:accent4>
    <a:accent5>
      <a:srgbClr val="7FBC00"/>
    </a:accent5>
    <a:accent6>
      <a:srgbClr val="0093C9"/>
    </a:accent6>
    <a:hlink>
      <a:srgbClr val="3CB6C8"/>
    </a:hlink>
    <a:folHlink>
      <a:srgbClr val="00A79D"/>
    </a:folHlink>
  </a:clrScheme>
</a:themeOverride>
</file>

<file path=docProps/app.xml><?xml version="1.0" encoding="utf-8"?>
<Properties xmlns="http://schemas.openxmlformats.org/officeDocument/2006/extended-properties" xmlns:vt="http://schemas.openxmlformats.org/officeDocument/2006/docPropsVTypes">
  <Template/>
  <TotalTime>900</TotalTime>
  <Words>773</Words>
  <Application>Microsoft Office PowerPoint</Application>
  <PresentationFormat>Widescreen</PresentationFormat>
  <Paragraphs>156</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Courier New</vt:lpstr>
      <vt:lpstr>Wingdings</vt:lpstr>
      <vt:lpstr>1_Master Slide</vt:lpstr>
      <vt:lpstr>PowerPoint Presentation</vt:lpstr>
      <vt:lpstr>PowerPoint Presentation</vt:lpstr>
      <vt:lpstr>Overview</vt:lpstr>
      <vt:lpstr>Use Case</vt:lpstr>
      <vt:lpstr>TSO EO Runbook Configuration - 1</vt:lpstr>
      <vt:lpstr>TSO EO Runbook Configuration - 2</vt:lpstr>
      <vt:lpstr>TSO EO Runbook Configuration - 3</vt:lpstr>
      <vt:lpstr>TSO EO Runbook Configuration - 4</vt:lpstr>
      <vt:lpstr>Intelligent Automation – TSO Connector</vt:lpstr>
      <vt:lpstr>Intelligent Automation – Policy Configuration 1</vt:lpstr>
      <vt:lpstr>Intelligent Automation – Policy Configuration 2</vt:lpstr>
      <vt:lpstr>Intelligent Automation – Policy Configuration 3</vt:lpstr>
      <vt:lpstr>End-to-End Use Case</vt:lpstr>
      <vt:lpstr>Intelligent Automation – Policy Execution History</vt:lpstr>
      <vt:lpstr>References</vt:lpstr>
      <vt:lpstr>DEMO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BMC Helix ITOM Migration</dc:title>
  <dc:creator>Ashall, Michael</dc:creator>
  <cp:lastModifiedBy>Priyadarshini, Ipsita</cp:lastModifiedBy>
  <cp:revision>89</cp:revision>
  <dcterms:created xsi:type="dcterms:W3CDTF">2022-09-20T10:42:05Z</dcterms:created>
  <dcterms:modified xsi:type="dcterms:W3CDTF">2023-04-20T12:20:47Z</dcterms:modified>
</cp:coreProperties>
</file>